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sldIdLst>
    <p:sldId id="256" r:id="rId2"/>
    <p:sldId id="260" r:id="rId3"/>
    <p:sldId id="259" r:id="rId4"/>
    <p:sldId id="262" r:id="rId5"/>
    <p:sldId id="257" r:id="rId6"/>
    <p:sldId id="261" r:id="rId7"/>
    <p:sldId id="263" r:id="rId8"/>
    <p:sldId id="258" r:id="rId9"/>
    <p:sldId id="264" r:id="rId10"/>
    <p:sldId id="265" r:id="rId11"/>
    <p:sldId id="266" r:id="rId12"/>
    <p:sldId id="267" r:id="rId13"/>
    <p:sldId id="268" r:id="rId14"/>
    <p:sldId id="269" r:id="rId15"/>
    <p:sldId id="270" r:id="rId16"/>
    <p:sldId id="271" r:id="rId17"/>
    <p:sldId id="274" r:id="rId18"/>
    <p:sldId id="272" r:id="rId19"/>
    <p:sldId id="275" r:id="rId20"/>
    <p:sldId id="279" r:id="rId21"/>
    <p:sldId id="273" r:id="rId22"/>
    <p:sldId id="276" r:id="rId23"/>
    <p:sldId id="277"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87"/>
    <p:restoredTop sz="94659"/>
  </p:normalViewPr>
  <p:slideViewPr>
    <p:cSldViewPr snapToGrid="0">
      <p:cViewPr varScale="1">
        <p:scale>
          <a:sx n="151" d="100"/>
          <a:sy n="151" d="100"/>
        </p:scale>
        <p:origin x="5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59C00C-70D7-4293-915D-A4BC97CE725E}"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FAB86B2B-C7CD-479A-8562-92D14F51F074}">
      <dgm:prSet/>
      <dgm:spPr/>
      <dgm:t>
        <a:bodyPr/>
        <a:lstStyle/>
        <a:p>
          <a:pPr>
            <a:lnSpc>
              <a:spcPct val="100000"/>
            </a:lnSpc>
            <a:defRPr b="1"/>
          </a:pPr>
          <a:r>
            <a:rPr lang="en-US"/>
            <a:t>Diagram &amp; Visualization</a:t>
          </a:r>
        </a:p>
      </dgm:t>
    </dgm:pt>
    <dgm:pt modelId="{4A427541-0C12-4529-9483-21C30DBDC890}" type="parTrans" cxnId="{6B89DFA3-1CBF-495C-BB2D-44DD1C85A355}">
      <dgm:prSet/>
      <dgm:spPr/>
      <dgm:t>
        <a:bodyPr/>
        <a:lstStyle/>
        <a:p>
          <a:endParaRPr lang="en-US"/>
        </a:p>
      </dgm:t>
    </dgm:pt>
    <dgm:pt modelId="{0A916ACD-CAE6-4EF1-8C37-D902CFDBD204}" type="sibTrans" cxnId="{6B89DFA3-1CBF-495C-BB2D-44DD1C85A355}">
      <dgm:prSet/>
      <dgm:spPr/>
      <dgm:t>
        <a:bodyPr/>
        <a:lstStyle/>
        <a:p>
          <a:endParaRPr lang="en-US"/>
        </a:p>
      </dgm:t>
    </dgm:pt>
    <dgm:pt modelId="{9196E202-81D4-4646-8C23-820962C925C3}">
      <dgm:prSet/>
      <dgm:spPr/>
      <dgm:t>
        <a:bodyPr/>
        <a:lstStyle/>
        <a:p>
          <a:pPr>
            <a:lnSpc>
              <a:spcPct val="100000"/>
            </a:lnSpc>
          </a:pPr>
          <a:r>
            <a:rPr lang="en-US"/>
            <a:t>Mind map</a:t>
          </a:r>
        </a:p>
      </dgm:t>
    </dgm:pt>
    <dgm:pt modelId="{53060CA5-9049-4A56-93F1-1974ADC2A2CC}" type="parTrans" cxnId="{BCBEE325-16EB-4A26-9F6F-09D0472F0276}">
      <dgm:prSet/>
      <dgm:spPr/>
      <dgm:t>
        <a:bodyPr/>
        <a:lstStyle/>
        <a:p>
          <a:endParaRPr lang="en-US"/>
        </a:p>
      </dgm:t>
    </dgm:pt>
    <dgm:pt modelId="{0DCDCBAF-481A-40C3-B651-9D53266D5624}" type="sibTrans" cxnId="{BCBEE325-16EB-4A26-9F6F-09D0472F0276}">
      <dgm:prSet/>
      <dgm:spPr/>
      <dgm:t>
        <a:bodyPr/>
        <a:lstStyle/>
        <a:p>
          <a:endParaRPr lang="en-US"/>
        </a:p>
      </dgm:t>
    </dgm:pt>
    <dgm:pt modelId="{FF864C29-E3B8-42AC-A069-F0F23C0F1FFF}">
      <dgm:prSet/>
      <dgm:spPr/>
      <dgm:t>
        <a:bodyPr/>
        <a:lstStyle/>
        <a:p>
          <a:pPr>
            <a:lnSpc>
              <a:spcPct val="100000"/>
            </a:lnSpc>
          </a:pPr>
          <a:r>
            <a:rPr lang="en-US"/>
            <a:t>Flow Charts</a:t>
          </a:r>
        </a:p>
      </dgm:t>
    </dgm:pt>
    <dgm:pt modelId="{66ED6262-89F5-4038-963A-A8A1C16862BF}" type="parTrans" cxnId="{0C9BEE53-A939-405D-8482-66FDA4C5E386}">
      <dgm:prSet/>
      <dgm:spPr/>
      <dgm:t>
        <a:bodyPr/>
        <a:lstStyle/>
        <a:p>
          <a:endParaRPr lang="en-US"/>
        </a:p>
      </dgm:t>
    </dgm:pt>
    <dgm:pt modelId="{87C423A9-FE5C-45D3-A364-51F7198F015F}" type="sibTrans" cxnId="{0C9BEE53-A939-405D-8482-66FDA4C5E386}">
      <dgm:prSet/>
      <dgm:spPr/>
      <dgm:t>
        <a:bodyPr/>
        <a:lstStyle/>
        <a:p>
          <a:endParaRPr lang="en-US"/>
        </a:p>
      </dgm:t>
    </dgm:pt>
    <dgm:pt modelId="{32DB29B0-A8A2-40DF-B584-59D46CC977F2}">
      <dgm:prSet/>
      <dgm:spPr/>
      <dgm:t>
        <a:bodyPr/>
        <a:lstStyle/>
        <a:p>
          <a:pPr>
            <a:lnSpc>
              <a:spcPct val="100000"/>
            </a:lnSpc>
          </a:pPr>
          <a:r>
            <a:rPr lang="en-US" dirty="0"/>
            <a:t>Causal Loop</a:t>
          </a:r>
        </a:p>
      </dgm:t>
    </dgm:pt>
    <dgm:pt modelId="{B3AC0489-7AF5-4A90-A01C-4FFCCAAC9C84}" type="parTrans" cxnId="{524E232E-5479-48E4-9BE0-FB0C29493C84}">
      <dgm:prSet/>
      <dgm:spPr/>
      <dgm:t>
        <a:bodyPr/>
        <a:lstStyle/>
        <a:p>
          <a:endParaRPr lang="en-US"/>
        </a:p>
      </dgm:t>
    </dgm:pt>
    <dgm:pt modelId="{C86E5071-838D-4D40-85EE-CF908120E73F}" type="sibTrans" cxnId="{524E232E-5479-48E4-9BE0-FB0C29493C84}">
      <dgm:prSet/>
      <dgm:spPr/>
      <dgm:t>
        <a:bodyPr/>
        <a:lstStyle/>
        <a:p>
          <a:endParaRPr lang="en-US"/>
        </a:p>
      </dgm:t>
    </dgm:pt>
    <dgm:pt modelId="{3E774472-1532-41AB-A9EF-6D336F6A93D9}">
      <dgm:prSet/>
      <dgm:spPr/>
      <dgm:t>
        <a:bodyPr/>
        <a:lstStyle/>
        <a:p>
          <a:pPr>
            <a:lnSpc>
              <a:spcPct val="100000"/>
            </a:lnSpc>
            <a:defRPr b="1"/>
          </a:pPr>
          <a:r>
            <a:rPr lang="en-US"/>
            <a:t>Quantifying</a:t>
          </a:r>
        </a:p>
      </dgm:t>
    </dgm:pt>
    <dgm:pt modelId="{0290448A-5400-47FC-8DB2-294426C10EAF}" type="parTrans" cxnId="{60EF7A44-252A-47D2-81FD-C279A6FC5ABD}">
      <dgm:prSet/>
      <dgm:spPr/>
      <dgm:t>
        <a:bodyPr/>
        <a:lstStyle/>
        <a:p>
          <a:endParaRPr lang="en-US"/>
        </a:p>
      </dgm:t>
    </dgm:pt>
    <dgm:pt modelId="{2B7A9DCB-6484-4255-88EE-6541D3FFD9FB}" type="sibTrans" cxnId="{60EF7A44-252A-47D2-81FD-C279A6FC5ABD}">
      <dgm:prSet/>
      <dgm:spPr/>
      <dgm:t>
        <a:bodyPr/>
        <a:lstStyle/>
        <a:p>
          <a:endParaRPr lang="en-US"/>
        </a:p>
      </dgm:t>
    </dgm:pt>
    <dgm:pt modelId="{39739415-9F38-44F2-8E98-B42777615EE9}">
      <dgm:prSet/>
      <dgm:spPr/>
      <dgm:t>
        <a:bodyPr/>
        <a:lstStyle/>
        <a:p>
          <a:pPr>
            <a:lnSpc>
              <a:spcPct val="100000"/>
            </a:lnSpc>
          </a:pPr>
          <a:r>
            <a:rPr lang="en-US"/>
            <a:t>Data Collection Tools</a:t>
          </a:r>
        </a:p>
      </dgm:t>
    </dgm:pt>
    <dgm:pt modelId="{AFD4CD51-EA5E-49A7-9F9E-530FE9DD5937}" type="parTrans" cxnId="{14BFC230-DE25-4D0F-AB1A-6036A9831E28}">
      <dgm:prSet/>
      <dgm:spPr/>
      <dgm:t>
        <a:bodyPr/>
        <a:lstStyle/>
        <a:p>
          <a:endParaRPr lang="en-US"/>
        </a:p>
      </dgm:t>
    </dgm:pt>
    <dgm:pt modelId="{208DDADF-3362-46E2-AD04-46F683BF285D}" type="sibTrans" cxnId="{14BFC230-DE25-4D0F-AB1A-6036A9831E28}">
      <dgm:prSet/>
      <dgm:spPr/>
      <dgm:t>
        <a:bodyPr/>
        <a:lstStyle/>
        <a:p>
          <a:endParaRPr lang="en-US"/>
        </a:p>
      </dgm:t>
    </dgm:pt>
    <dgm:pt modelId="{758B5564-4D28-4CF2-817E-3133CDF73958}">
      <dgm:prSet/>
      <dgm:spPr/>
      <dgm:t>
        <a:bodyPr/>
        <a:lstStyle/>
        <a:p>
          <a:pPr>
            <a:lnSpc>
              <a:spcPct val="100000"/>
            </a:lnSpc>
          </a:pPr>
          <a:r>
            <a:rPr lang="en-US"/>
            <a:t>Event Analysis</a:t>
          </a:r>
        </a:p>
      </dgm:t>
    </dgm:pt>
    <dgm:pt modelId="{7AD4471B-F989-41C9-AAC5-68690AAF1835}" type="parTrans" cxnId="{3F10D3F9-1FE1-4DD0-8C61-72070D5B4F31}">
      <dgm:prSet/>
      <dgm:spPr/>
      <dgm:t>
        <a:bodyPr/>
        <a:lstStyle/>
        <a:p>
          <a:endParaRPr lang="en-US"/>
        </a:p>
      </dgm:t>
    </dgm:pt>
    <dgm:pt modelId="{3C4A8725-D7B1-4DF0-BCA4-CB873D35840A}" type="sibTrans" cxnId="{3F10D3F9-1FE1-4DD0-8C61-72070D5B4F31}">
      <dgm:prSet/>
      <dgm:spPr/>
      <dgm:t>
        <a:bodyPr/>
        <a:lstStyle/>
        <a:p>
          <a:endParaRPr lang="en-US"/>
        </a:p>
      </dgm:t>
    </dgm:pt>
    <dgm:pt modelId="{7CCAB3FA-E216-4AFD-9428-F1F25ED3646F}">
      <dgm:prSet/>
      <dgm:spPr/>
      <dgm:t>
        <a:bodyPr/>
        <a:lstStyle/>
        <a:p>
          <a:pPr>
            <a:lnSpc>
              <a:spcPct val="100000"/>
            </a:lnSpc>
          </a:pPr>
          <a:r>
            <a:rPr lang="en-US"/>
            <a:t>Modeling</a:t>
          </a:r>
        </a:p>
      </dgm:t>
    </dgm:pt>
    <dgm:pt modelId="{A7F34D6D-DC0F-4FE3-ACB4-EC761F7C2854}" type="parTrans" cxnId="{BD6264FC-D804-46AD-BB95-36D5BED34360}">
      <dgm:prSet/>
      <dgm:spPr/>
      <dgm:t>
        <a:bodyPr/>
        <a:lstStyle/>
        <a:p>
          <a:endParaRPr lang="en-US"/>
        </a:p>
      </dgm:t>
    </dgm:pt>
    <dgm:pt modelId="{6CCE0138-E95A-446D-9CC4-FFD6422393E7}" type="sibTrans" cxnId="{BD6264FC-D804-46AD-BB95-36D5BED34360}">
      <dgm:prSet/>
      <dgm:spPr/>
      <dgm:t>
        <a:bodyPr/>
        <a:lstStyle/>
        <a:p>
          <a:endParaRPr lang="en-US"/>
        </a:p>
      </dgm:t>
    </dgm:pt>
    <dgm:pt modelId="{44953624-712A-4936-9A39-8BB5B33D1C31}" type="pres">
      <dgm:prSet presAssocID="{F459C00C-70D7-4293-915D-A4BC97CE725E}" presName="root" presStyleCnt="0">
        <dgm:presLayoutVars>
          <dgm:dir/>
          <dgm:resizeHandles val="exact"/>
        </dgm:presLayoutVars>
      </dgm:prSet>
      <dgm:spPr/>
    </dgm:pt>
    <dgm:pt modelId="{C9971A21-6376-4DA8-812A-20DCAEF6786B}" type="pres">
      <dgm:prSet presAssocID="{FAB86B2B-C7CD-479A-8562-92D14F51F074}" presName="compNode" presStyleCnt="0"/>
      <dgm:spPr/>
    </dgm:pt>
    <dgm:pt modelId="{EB14AE6E-8507-4E24-A9EF-09C448BD66A4}" type="pres">
      <dgm:prSet presAssocID="{FAB86B2B-C7CD-479A-8562-92D14F51F07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46039933-3FD5-4DB8-ABC1-7FA875260347}" type="pres">
      <dgm:prSet presAssocID="{FAB86B2B-C7CD-479A-8562-92D14F51F074}" presName="iconSpace" presStyleCnt="0"/>
      <dgm:spPr/>
    </dgm:pt>
    <dgm:pt modelId="{10615D55-F574-4DE9-B0CE-EBFBFD971206}" type="pres">
      <dgm:prSet presAssocID="{FAB86B2B-C7CD-479A-8562-92D14F51F074}" presName="parTx" presStyleLbl="revTx" presStyleIdx="0" presStyleCnt="4">
        <dgm:presLayoutVars>
          <dgm:chMax val="0"/>
          <dgm:chPref val="0"/>
        </dgm:presLayoutVars>
      </dgm:prSet>
      <dgm:spPr/>
    </dgm:pt>
    <dgm:pt modelId="{A88B38C0-09D8-4C99-9FCE-39D1C10F2F19}" type="pres">
      <dgm:prSet presAssocID="{FAB86B2B-C7CD-479A-8562-92D14F51F074}" presName="txSpace" presStyleCnt="0"/>
      <dgm:spPr/>
    </dgm:pt>
    <dgm:pt modelId="{B06CA1EE-B173-461A-94D7-E3AA4FA68F87}" type="pres">
      <dgm:prSet presAssocID="{FAB86B2B-C7CD-479A-8562-92D14F51F074}" presName="desTx" presStyleLbl="revTx" presStyleIdx="1" presStyleCnt="4">
        <dgm:presLayoutVars/>
      </dgm:prSet>
      <dgm:spPr/>
    </dgm:pt>
    <dgm:pt modelId="{F65F4E93-0087-4DAF-9AF0-B3CDC42D4254}" type="pres">
      <dgm:prSet presAssocID="{0A916ACD-CAE6-4EF1-8C37-D902CFDBD204}" presName="sibTrans" presStyleCnt="0"/>
      <dgm:spPr/>
    </dgm:pt>
    <dgm:pt modelId="{B0F0C151-D138-4A97-B625-9764C99B24F9}" type="pres">
      <dgm:prSet presAssocID="{3E774472-1532-41AB-A9EF-6D336F6A93D9}" presName="compNode" presStyleCnt="0"/>
      <dgm:spPr/>
    </dgm:pt>
    <dgm:pt modelId="{B97B0CE9-6C3D-4FE5-84DA-C763B951B87E}" type="pres">
      <dgm:prSet presAssocID="{3E774472-1532-41AB-A9EF-6D336F6A93D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6BB0D36-DDD4-4D0D-9594-D99A18DFB1A1}" type="pres">
      <dgm:prSet presAssocID="{3E774472-1532-41AB-A9EF-6D336F6A93D9}" presName="iconSpace" presStyleCnt="0"/>
      <dgm:spPr/>
    </dgm:pt>
    <dgm:pt modelId="{A62E833D-5705-450A-957B-2F0815B65A54}" type="pres">
      <dgm:prSet presAssocID="{3E774472-1532-41AB-A9EF-6D336F6A93D9}" presName="parTx" presStyleLbl="revTx" presStyleIdx="2" presStyleCnt="4">
        <dgm:presLayoutVars>
          <dgm:chMax val="0"/>
          <dgm:chPref val="0"/>
        </dgm:presLayoutVars>
      </dgm:prSet>
      <dgm:spPr/>
    </dgm:pt>
    <dgm:pt modelId="{A2F9902D-511B-478F-98FA-29D5521C64D0}" type="pres">
      <dgm:prSet presAssocID="{3E774472-1532-41AB-A9EF-6D336F6A93D9}" presName="txSpace" presStyleCnt="0"/>
      <dgm:spPr/>
    </dgm:pt>
    <dgm:pt modelId="{12340404-C943-4E37-882C-84C9EB4FF385}" type="pres">
      <dgm:prSet presAssocID="{3E774472-1532-41AB-A9EF-6D336F6A93D9}" presName="desTx" presStyleLbl="revTx" presStyleIdx="3" presStyleCnt="4">
        <dgm:presLayoutVars/>
      </dgm:prSet>
      <dgm:spPr/>
    </dgm:pt>
  </dgm:ptLst>
  <dgm:cxnLst>
    <dgm:cxn modelId="{3862FA0B-134B-4305-9DAC-F0BCBDDD19F4}" type="presOf" srcId="{9196E202-81D4-4646-8C23-820962C925C3}" destId="{B06CA1EE-B173-461A-94D7-E3AA4FA68F87}" srcOrd="0" destOrd="0" presId="urn:microsoft.com/office/officeart/2018/2/layout/IconLabelDescriptionList"/>
    <dgm:cxn modelId="{62EFCB0E-74F3-4B37-B358-3A47C308BC70}" type="presOf" srcId="{7CCAB3FA-E216-4AFD-9428-F1F25ED3646F}" destId="{12340404-C943-4E37-882C-84C9EB4FF385}" srcOrd="0" destOrd="2" presId="urn:microsoft.com/office/officeart/2018/2/layout/IconLabelDescriptionList"/>
    <dgm:cxn modelId="{BCBEE325-16EB-4A26-9F6F-09D0472F0276}" srcId="{FAB86B2B-C7CD-479A-8562-92D14F51F074}" destId="{9196E202-81D4-4646-8C23-820962C925C3}" srcOrd="0" destOrd="0" parTransId="{53060CA5-9049-4A56-93F1-1974ADC2A2CC}" sibTransId="{0DCDCBAF-481A-40C3-B651-9D53266D5624}"/>
    <dgm:cxn modelId="{524E232E-5479-48E4-9BE0-FB0C29493C84}" srcId="{FAB86B2B-C7CD-479A-8562-92D14F51F074}" destId="{32DB29B0-A8A2-40DF-B584-59D46CC977F2}" srcOrd="2" destOrd="0" parTransId="{B3AC0489-7AF5-4A90-A01C-4FFCCAAC9C84}" sibTransId="{C86E5071-838D-4D40-85EE-CF908120E73F}"/>
    <dgm:cxn modelId="{14BFC230-DE25-4D0F-AB1A-6036A9831E28}" srcId="{3E774472-1532-41AB-A9EF-6D336F6A93D9}" destId="{39739415-9F38-44F2-8E98-B42777615EE9}" srcOrd="0" destOrd="0" parTransId="{AFD4CD51-EA5E-49A7-9F9E-530FE9DD5937}" sibTransId="{208DDADF-3362-46E2-AD04-46F683BF285D}"/>
    <dgm:cxn modelId="{60EF7A44-252A-47D2-81FD-C279A6FC5ABD}" srcId="{F459C00C-70D7-4293-915D-A4BC97CE725E}" destId="{3E774472-1532-41AB-A9EF-6D336F6A93D9}" srcOrd="1" destOrd="0" parTransId="{0290448A-5400-47FC-8DB2-294426C10EAF}" sibTransId="{2B7A9DCB-6484-4255-88EE-6541D3FFD9FB}"/>
    <dgm:cxn modelId="{0C9BEE53-A939-405D-8482-66FDA4C5E386}" srcId="{FAB86B2B-C7CD-479A-8562-92D14F51F074}" destId="{FF864C29-E3B8-42AC-A069-F0F23C0F1FFF}" srcOrd="1" destOrd="0" parTransId="{66ED6262-89F5-4038-963A-A8A1C16862BF}" sibTransId="{87C423A9-FE5C-45D3-A364-51F7198F015F}"/>
    <dgm:cxn modelId="{CB25A772-B012-4E48-9B10-EE903ECA51A3}" type="presOf" srcId="{FAB86B2B-C7CD-479A-8562-92D14F51F074}" destId="{10615D55-F574-4DE9-B0CE-EBFBFD971206}" srcOrd="0" destOrd="0" presId="urn:microsoft.com/office/officeart/2018/2/layout/IconLabelDescriptionList"/>
    <dgm:cxn modelId="{11221473-0DFD-4B24-A7AD-A82A0B27C40E}" type="presOf" srcId="{FF864C29-E3B8-42AC-A069-F0F23C0F1FFF}" destId="{B06CA1EE-B173-461A-94D7-E3AA4FA68F87}" srcOrd="0" destOrd="1" presId="urn:microsoft.com/office/officeart/2018/2/layout/IconLabelDescriptionList"/>
    <dgm:cxn modelId="{C25B5092-2792-4403-BFC9-D97518DE98AB}" type="presOf" srcId="{39739415-9F38-44F2-8E98-B42777615EE9}" destId="{12340404-C943-4E37-882C-84C9EB4FF385}" srcOrd="0" destOrd="0" presId="urn:microsoft.com/office/officeart/2018/2/layout/IconLabelDescriptionList"/>
    <dgm:cxn modelId="{6B89DFA3-1CBF-495C-BB2D-44DD1C85A355}" srcId="{F459C00C-70D7-4293-915D-A4BC97CE725E}" destId="{FAB86B2B-C7CD-479A-8562-92D14F51F074}" srcOrd="0" destOrd="0" parTransId="{4A427541-0C12-4529-9483-21C30DBDC890}" sibTransId="{0A916ACD-CAE6-4EF1-8C37-D902CFDBD204}"/>
    <dgm:cxn modelId="{81C5EDC5-6116-4441-8C34-D69FFB15BC53}" type="presOf" srcId="{3E774472-1532-41AB-A9EF-6D336F6A93D9}" destId="{A62E833D-5705-450A-957B-2F0815B65A54}" srcOrd="0" destOrd="0" presId="urn:microsoft.com/office/officeart/2018/2/layout/IconLabelDescriptionList"/>
    <dgm:cxn modelId="{D698CCCD-0CE4-4C5D-AE34-AF1CF6779ACC}" type="presOf" srcId="{32DB29B0-A8A2-40DF-B584-59D46CC977F2}" destId="{B06CA1EE-B173-461A-94D7-E3AA4FA68F87}" srcOrd="0" destOrd="2" presId="urn:microsoft.com/office/officeart/2018/2/layout/IconLabelDescriptionList"/>
    <dgm:cxn modelId="{9EC92ACE-0F29-44DA-8363-A74B04F580BB}" type="presOf" srcId="{758B5564-4D28-4CF2-817E-3133CDF73958}" destId="{12340404-C943-4E37-882C-84C9EB4FF385}" srcOrd="0" destOrd="1" presId="urn:microsoft.com/office/officeart/2018/2/layout/IconLabelDescriptionList"/>
    <dgm:cxn modelId="{B1FF76CE-34F5-479B-8089-7EAF25AF3369}" type="presOf" srcId="{F459C00C-70D7-4293-915D-A4BC97CE725E}" destId="{44953624-712A-4936-9A39-8BB5B33D1C31}" srcOrd="0" destOrd="0" presId="urn:microsoft.com/office/officeart/2018/2/layout/IconLabelDescriptionList"/>
    <dgm:cxn modelId="{3F10D3F9-1FE1-4DD0-8C61-72070D5B4F31}" srcId="{3E774472-1532-41AB-A9EF-6D336F6A93D9}" destId="{758B5564-4D28-4CF2-817E-3133CDF73958}" srcOrd="1" destOrd="0" parTransId="{7AD4471B-F989-41C9-AAC5-68690AAF1835}" sibTransId="{3C4A8725-D7B1-4DF0-BCA4-CB873D35840A}"/>
    <dgm:cxn modelId="{BD6264FC-D804-46AD-BB95-36D5BED34360}" srcId="{3E774472-1532-41AB-A9EF-6D336F6A93D9}" destId="{7CCAB3FA-E216-4AFD-9428-F1F25ED3646F}" srcOrd="2" destOrd="0" parTransId="{A7F34D6D-DC0F-4FE3-ACB4-EC761F7C2854}" sibTransId="{6CCE0138-E95A-446D-9CC4-FFD6422393E7}"/>
    <dgm:cxn modelId="{64D3ABA0-2EA7-42F4-84D7-087058819A2C}" type="presParOf" srcId="{44953624-712A-4936-9A39-8BB5B33D1C31}" destId="{C9971A21-6376-4DA8-812A-20DCAEF6786B}" srcOrd="0" destOrd="0" presId="urn:microsoft.com/office/officeart/2018/2/layout/IconLabelDescriptionList"/>
    <dgm:cxn modelId="{28421CF8-B5CD-4387-8FBC-ADB66782512E}" type="presParOf" srcId="{C9971A21-6376-4DA8-812A-20DCAEF6786B}" destId="{EB14AE6E-8507-4E24-A9EF-09C448BD66A4}" srcOrd="0" destOrd="0" presId="urn:microsoft.com/office/officeart/2018/2/layout/IconLabelDescriptionList"/>
    <dgm:cxn modelId="{D07669A5-2BFA-4822-8DA2-E6172E50F2CE}" type="presParOf" srcId="{C9971A21-6376-4DA8-812A-20DCAEF6786B}" destId="{46039933-3FD5-4DB8-ABC1-7FA875260347}" srcOrd="1" destOrd="0" presId="urn:microsoft.com/office/officeart/2018/2/layout/IconLabelDescriptionList"/>
    <dgm:cxn modelId="{5834E78D-9A09-402B-8891-CDDCC961C443}" type="presParOf" srcId="{C9971A21-6376-4DA8-812A-20DCAEF6786B}" destId="{10615D55-F574-4DE9-B0CE-EBFBFD971206}" srcOrd="2" destOrd="0" presId="urn:microsoft.com/office/officeart/2018/2/layout/IconLabelDescriptionList"/>
    <dgm:cxn modelId="{35FF6D56-CDC6-4667-A7E5-8A441F5F948F}" type="presParOf" srcId="{C9971A21-6376-4DA8-812A-20DCAEF6786B}" destId="{A88B38C0-09D8-4C99-9FCE-39D1C10F2F19}" srcOrd="3" destOrd="0" presId="urn:microsoft.com/office/officeart/2018/2/layout/IconLabelDescriptionList"/>
    <dgm:cxn modelId="{FFC99C9F-FE0C-457A-94EE-4F248001C3BA}" type="presParOf" srcId="{C9971A21-6376-4DA8-812A-20DCAEF6786B}" destId="{B06CA1EE-B173-461A-94D7-E3AA4FA68F87}" srcOrd="4" destOrd="0" presId="urn:microsoft.com/office/officeart/2018/2/layout/IconLabelDescriptionList"/>
    <dgm:cxn modelId="{AEEBD46E-50BB-4ADE-8028-30C2671A0CE3}" type="presParOf" srcId="{44953624-712A-4936-9A39-8BB5B33D1C31}" destId="{F65F4E93-0087-4DAF-9AF0-B3CDC42D4254}" srcOrd="1" destOrd="0" presId="urn:microsoft.com/office/officeart/2018/2/layout/IconLabelDescriptionList"/>
    <dgm:cxn modelId="{B7A61847-53C0-4BEE-85D2-003F66605D7F}" type="presParOf" srcId="{44953624-712A-4936-9A39-8BB5B33D1C31}" destId="{B0F0C151-D138-4A97-B625-9764C99B24F9}" srcOrd="2" destOrd="0" presId="urn:microsoft.com/office/officeart/2018/2/layout/IconLabelDescriptionList"/>
    <dgm:cxn modelId="{320C6805-D6EE-4B82-83D5-006B2800486B}" type="presParOf" srcId="{B0F0C151-D138-4A97-B625-9764C99B24F9}" destId="{B97B0CE9-6C3D-4FE5-84DA-C763B951B87E}" srcOrd="0" destOrd="0" presId="urn:microsoft.com/office/officeart/2018/2/layout/IconLabelDescriptionList"/>
    <dgm:cxn modelId="{36469D59-46D6-47B4-9166-A2F15BEA45A2}" type="presParOf" srcId="{B0F0C151-D138-4A97-B625-9764C99B24F9}" destId="{96BB0D36-DDD4-4D0D-9594-D99A18DFB1A1}" srcOrd="1" destOrd="0" presId="urn:microsoft.com/office/officeart/2018/2/layout/IconLabelDescriptionList"/>
    <dgm:cxn modelId="{8A5CAF41-85DC-406B-BA95-BE03434BB5DB}" type="presParOf" srcId="{B0F0C151-D138-4A97-B625-9764C99B24F9}" destId="{A62E833D-5705-450A-957B-2F0815B65A54}" srcOrd="2" destOrd="0" presId="urn:microsoft.com/office/officeart/2018/2/layout/IconLabelDescriptionList"/>
    <dgm:cxn modelId="{91AB04A4-6582-4AB0-9776-EBC9E35DF8EE}" type="presParOf" srcId="{B0F0C151-D138-4A97-B625-9764C99B24F9}" destId="{A2F9902D-511B-478F-98FA-29D5521C64D0}" srcOrd="3" destOrd="0" presId="urn:microsoft.com/office/officeart/2018/2/layout/IconLabelDescriptionList"/>
    <dgm:cxn modelId="{6F9F4349-621F-4860-9700-A6D0FE78BB01}" type="presParOf" srcId="{B0F0C151-D138-4A97-B625-9764C99B24F9}" destId="{12340404-C943-4E37-882C-84C9EB4FF38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07F81E-6AB9-6A49-A0AE-280E3BE06CD4}" type="doc">
      <dgm:prSet loTypeId="urn:microsoft.com/office/officeart/2008/layout/LinedList" loCatId="" qsTypeId="urn:microsoft.com/office/officeart/2005/8/quickstyle/simple1" qsCatId="simple" csTypeId="urn:microsoft.com/office/officeart/2005/8/colors/accent1_2" csCatId="accent1" phldr="1"/>
      <dgm:spPr/>
    </dgm:pt>
    <dgm:pt modelId="{72804198-F62D-7347-8B9F-35A71A0026DB}">
      <dgm:prSet phldrT="[Text]"/>
      <dgm:spPr/>
      <dgm:t>
        <a:bodyPr/>
        <a:lstStyle/>
        <a:p>
          <a:pPr>
            <a:lnSpc>
              <a:spcPct val="100000"/>
            </a:lnSpc>
          </a:pPr>
          <a:r>
            <a:rPr lang="en-US" dirty="0"/>
            <a:t>Process Requirements</a:t>
          </a:r>
        </a:p>
      </dgm:t>
    </dgm:pt>
    <dgm:pt modelId="{1DF60E7B-2557-6347-9E92-6E8A50AEC729}" type="parTrans" cxnId="{FC6E7B43-B739-B449-A206-F51AD709CB65}">
      <dgm:prSet/>
      <dgm:spPr/>
      <dgm:t>
        <a:bodyPr/>
        <a:lstStyle/>
        <a:p>
          <a:endParaRPr lang="en-US"/>
        </a:p>
      </dgm:t>
    </dgm:pt>
    <dgm:pt modelId="{38025267-B3E8-5E4C-A4A3-715DD0F61431}" type="sibTrans" cxnId="{FC6E7B43-B739-B449-A206-F51AD709CB65}">
      <dgm:prSet/>
      <dgm:spPr/>
      <dgm:t>
        <a:bodyPr/>
        <a:lstStyle/>
        <a:p>
          <a:endParaRPr lang="en-US"/>
        </a:p>
      </dgm:t>
    </dgm:pt>
    <dgm:pt modelId="{51045208-D721-2A41-95F9-1A38776EB9F2}">
      <dgm:prSet phldrT="[Text]"/>
      <dgm:spPr/>
      <dgm:t>
        <a:bodyPr/>
        <a:lstStyle/>
        <a:p>
          <a:pPr>
            <a:lnSpc>
              <a:spcPct val="100000"/>
            </a:lnSpc>
          </a:pPr>
          <a:r>
            <a:rPr lang="en-US" dirty="0"/>
            <a:t>Estimate</a:t>
          </a:r>
        </a:p>
      </dgm:t>
    </dgm:pt>
    <dgm:pt modelId="{77A0EDEA-AF21-DF40-AD77-D42DC337DEEF}" type="parTrans" cxnId="{BE7E11CA-2994-EB4A-B5CD-61C882254EC4}">
      <dgm:prSet/>
      <dgm:spPr/>
      <dgm:t>
        <a:bodyPr/>
        <a:lstStyle/>
        <a:p>
          <a:endParaRPr lang="en-US"/>
        </a:p>
      </dgm:t>
    </dgm:pt>
    <dgm:pt modelId="{F8CF2532-63A0-CB45-86A4-D57F0EF818E8}" type="sibTrans" cxnId="{BE7E11CA-2994-EB4A-B5CD-61C882254EC4}">
      <dgm:prSet/>
      <dgm:spPr/>
      <dgm:t>
        <a:bodyPr/>
        <a:lstStyle/>
        <a:p>
          <a:endParaRPr lang="en-US"/>
        </a:p>
      </dgm:t>
    </dgm:pt>
    <dgm:pt modelId="{181222DD-2CF7-FE4D-839D-2393BC4FE54F}">
      <dgm:prSet phldrT="[Text]"/>
      <dgm:spPr/>
      <dgm:t>
        <a:bodyPr/>
        <a:lstStyle/>
        <a:p>
          <a:pPr>
            <a:lnSpc>
              <a:spcPct val="100000"/>
            </a:lnSpc>
          </a:pPr>
          <a:r>
            <a:rPr lang="en-US" dirty="0"/>
            <a:t>Design the Service</a:t>
          </a:r>
        </a:p>
      </dgm:t>
    </dgm:pt>
    <dgm:pt modelId="{A2F14629-AACB-124B-9DC3-3ACBB559CD6E}" type="parTrans" cxnId="{18D4B134-A55A-B04F-8BE5-67A47E1AA25C}">
      <dgm:prSet/>
      <dgm:spPr/>
      <dgm:t>
        <a:bodyPr/>
        <a:lstStyle/>
        <a:p>
          <a:endParaRPr lang="en-US"/>
        </a:p>
      </dgm:t>
    </dgm:pt>
    <dgm:pt modelId="{B845CEF2-2122-F14B-86BE-EB2A7F4A5444}" type="sibTrans" cxnId="{18D4B134-A55A-B04F-8BE5-67A47E1AA25C}">
      <dgm:prSet/>
      <dgm:spPr/>
      <dgm:t>
        <a:bodyPr/>
        <a:lstStyle/>
        <a:p>
          <a:endParaRPr lang="en-US"/>
        </a:p>
      </dgm:t>
    </dgm:pt>
    <dgm:pt modelId="{46BA2E1A-BD73-5643-ABEC-FFE4F54D652E}">
      <dgm:prSet phldrT="[Text]"/>
      <dgm:spPr/>
      <dgm:t>
        <a:bodyPr/>
        <a:lstStyle/>
        <a:p>
          <a:pPr>
            <a:lnSpc>
              <a:spcPct val="100000"/>
            </a:lnSpc>
          </a:pPr>
          <a:r>
            <a:rPr lang="en-US" dirty="0"/>
            <a:t>Articulate Data Model</a:t>
          </a:r>
        </a:p>
      </dgm:t>
    </dgm:pt>
    <dgm:pt modelId="{FB066464-4D2E-F24A-A633-205BDD19A1F0}" type="parTrans" cxnId="{EF99FE9C-CD16-194F-9B91-3F6BB48E3512}">
      <dgm:prSet/>
      <dgm:spPr/>
      <dgm:t>
        <a:bodyPr/>
        <a:lstStyle/>
        <a:p>
          <a:endParaRPr lang="en-US"/>
        </a:p>
      </dgm:t>
    </dgm:pt>
    <dgm:pt modelId="{3189141E-B7EB-A348-A56D-25BD517E7822}" type="sibTrans" cxnId="{EF99FE9C-CD16-194F-9B91-3F6BB48E3512}">
      <dgm:prSet/>
      <dgm:spPr/>
      <dgm:t>
        <a:bodyPr/>
        <a:lstStyle/>
        <a:p>
          <a:endParaRPr lang="en-US"/>
        </a:p>
      </dgm:t>
    </dgm:pt>
    <dgm:pt modelId="{59635749-216D-F848-9F8A-46BCF80787AE}">
      <dgm:prSet phldrT="[Text]"/>
      <dgm:spPr/>
      <dgm:t>
        <a:bodyPr/>
        <a:lstStyle/>
        <a:p>
          <a:pPr>
            <a:lnSpc>
              <a:spcPct val="100000"/>
            </a:lnSpc>
          </a:pPr>
          <a:r>
            <a:rPr lang="en-US" dirty="0"/>
            <a:t>List Architectural Components</a:t>
          </a:r>
        </a:p>
      </dgm:t>
    </dgm:pt>
    <dgm:pt modelId="{D27DE81C-5FB7-414A-99ED-03B8795125A1}" type="parTrans" cxnId="{88349EF8-BB78-FF49-86AD-1BE9696057C0}">
      <dgm:prSet/>
      <dgm:spPr/>
      <dgm:t>
        <a:bodyPr/>
        <a:lstStyle/>
        <a:p>
          <a:endParaRPr lang="en-US"/>
        </a:p>
      </dgm:t>
    </dgm:pt>
    <dgm:pt modelId="{C43A3E70-3B78-AB41-AED9-01EC31107398}" type="sibTrans" cxnId="{88349EF8-BB78-FF49-86AD-1BE9696057C0}">
      <dgm:prSet/>
      <dgm:spPr/>
      <dgm:t>
        <a:bodyPr/>
        <a:lstStyle/>
        <a:p>
          <a:endParaRPr lang="en-US"/>
        </a:p>
      </dgm:t>
    </dgm:pt>
    <dgm:pt modelId="{EE10E32F-4911-B64D-89F5-9B81C172F0A8}">
      <dgm:prSet phldrT="[Text]"/>
      <dgm:spPr/>
      <dgm:t>
        <a:bodyPr/>
        <a:lstStyle/>
        <a:p>
          <a:pPr>
            <a:lnSpc>
              <a:spcPct val="100000"/>
            </a:lnSpc>
          </a:pPr>
          <a:r>
            <a:rPr lang="en-US" dirty="0"/>
            <a:t>Scale</a:t>
          </a:r>
        </a:p>
      </dgm:t>
    </dgm:pt>
    <dgm:pt modelId="{08DAD931-C3CF-F04E-97E6-49AC11AEA8BF}" type="parTrans" cxnId="{AE79FD62-B009-154B-AB69-A46BEB3728C6}">
      <dgm:prSet/>
      <dgm:spPr/>
      <dgm:t>
        <a:bodyPr/>
        <a:lstStyle/>
        <a:p>
          <a:endParaRPr lang="en-US"/>
        </a:p>
      </dgm:t>
    </dgm:pt>
    <dgm:pt modelId="{A48F8A79-1C00-6045-8CA3-4EAB059C8E57}" type="sibTrans" cxnId="{AE79FD62-B009-154B-AB69-A46BEB3728C6}">
      <dgm:prSet/>
      <dgm:spPr/>
      <dgm:t>
        <a:bodyPr/>
        <a:lstStyle/>
        <a:p>
          <a:endParaRPr lang="en-US"/>
        </a:p>
      </dgm:t>
    </dgm:pt>
    <dgm:pt modelId="{D850052F-F1F8-EB40-BA75-A43109C82EDF}" type="pres">
      <dgm:prSet presAssocID="{A707F81E-6AB9-6A49-A0AE-280E3BE06CD4}" presName="vert0" presStyleCnt="0">
        <dgm:presLayoutVars>
          <dgm:dir/>
          <dgm:animOne val="branch"/>
          <dgm:animLvl val="lvl"/>
        </dgm:presLayoutVars>
      </dgm:prSet>
      <dgm:spPr/>
    </dgm:pt>
    <dgm:pt modelId="{0F92E347-9B52-A043-93AA-341E63929037}" type="pres">
      <dgm:prSet presAssocID="{72804198-F62D-7347-8B9F-35A71A0026DB}" presName="thickLine" presStyleLbl="alignNode1" presStyleIdx="0" presStyleCnt="6"/>
      <dgm:spPr/>
    </dgm:pt>
    <dgm:pt modelId="{F1958402-C13E-1F4B-9C0B-A6A7266190D1}" type="pres">
      <dgm:prSet presAssocID="{72804198-F62D-7347-8B9F-35A71A0026DB}" presName="horz1" presStyleCnt="0"/>
      <dgm:spPr/>
    </dgm:pt>
    <dgm:pt modelId="{5158B26A-4EA0-C244-9CAA-230A66E2186D}" type="pres">
      <dgm:prSet presAssocID="{72804198-F62D-7347-8B9F-35A71A0026DB}" presName="tx1" presStyleLbl="revTx" presStyleIdx="0" presStyleCnt="6"/>
      <dgm:spPr/>
    </dgm:pt>
    <dgm:pt modelId="{E3CA1DD0-09B3-094F-ABB1-470EBEA6A33F}" type="pres">
      <dgm:prSet presAssocID="{72804198-F62D-7347-8B9F-35A71A0026DB}" presName="vert1" presStyleCnt="0"/>
      <dgm:spPr/>
    </dgm:pt>
    <dgm:pt modelId="{65BF18EF-7A9C-0B4D-BFAC-760FC3AD21D3}" type="pres">
      <dgm:prSet presAssocID="{51045208-D721-2A41-95F9-1A38776EB9F2}" presName="thickLine" presStyleLbl="alignNode1" presStyleIdx="1" presStyleCnt="6"/>
      <dgm:spPr/>
    </dgm:pt>
    <dgm:pt modelId="{7AC593A5-F322-8744-A917-312812030359}" type="pres">
      <dgm:prSet presAssocID="{51045208-D721-2A41-95F9-1A38776EB9F2}" presName="horz1" presStyleCnt="0"/>
      <dgm:spPr/>
    </dgm:pt>
    <dgm:pt modelId="{982DC2D0-D829-D249-93F1-3FA1B96F8BF4}" type="pres">
      <dgm:prSet presAssocID="{51045208-D721-2A41-95F9-1A38776EB9F2}" presName="tx1" presStyleLbl="revTx" presStyleIdx="1" presStyleCnt="6"/>
      <dgm:spPr/>
    </dgm:pt>
    <dgm:pt modelId="{B1D65EF6-2B76-7D4F-BDF1-E80D6CA456F6}" type="pres">
      <dgm:prSet presAssocID="{51045208-D721-2A41-95F9-1A38776EB9F2}" presName="vert1" presStyleCnt="0"/>
      <dgm:spPr/>
    </dgm:pt>
    <dgm:pt modelId="{6935C4F3-40F7-6246-942C-AF6D85DD7C29}" type="pres">
      <dgm:prSet presAssocID="{181222DD-2CF7-FE4D-839D-2393BC4FE54F}" presName="thickLine" presStyleLbl="alignNode1" presStyleIdx="2" presStyleCnt="6"/>
      <dgm:spPr/>
    </dgm:pt>
    <dgm:pt modelId="{62653EB2-313B-1947-8BA4-A0814541AF1C}" type="pres">
      <dgm:prSet presAssocID="{181222DD-2CF7-FE4D-839D-2393BC4FE54F}" presName="horz1" presStyleCnt="0"/>
      <dgm:spPr/>
    </dgm:pt>
    <dgm:pt modelId="{A4BB9C12-2361-544B-9B29-1EF91FCEA9D8}" type="pres">
      <dgm:prSet presAssocID="{181222DD-2CF7-FE4D-839D-2393BC4FE54F}" presName="tx1" presStyleLbl="revTx" presStyleIdx="2" presStyleCnt="6"/>
      <dgm:spPr/>
    </dgm:pt>
    <dgm:pt modelId="{81A27274-8E40-E147-8C24-8B8F9E3A6C06}" type="pres">
      <dgm:prSet presAssocID="{181222DD-2CF7-FE4D-839D-2393BC4FE54F}" presName="vert1" presStyleCnt="0"/>
      <dgm:spPr/>
    </dgm:pt>
    <dgm:pt modelId="{E833FE11-96D9-8C4A-9A6B-250F0F7E5352}" type="pres">
      <dgm:prSet presAssocID="{46BA2E1A-BD73-5643-ABEC-FFE4F54D652E}" presName="thickLine" presStyleLbl="alignNode1" presStyleIdx="3" presStyleCnt="6"/>
      <dgm:spPr/>
    </dgm:pt>
    <dgm:pt modelId="{4FE15021-67B9-6C4D-AD0D-EE414923B55A}" type="pres">
      <dgm:prSet presAssocID="{46BA2E1A-BD73-5643-ABEC-FFE4F54D652E}" presName="horz1" presStyleCnt="0"/>
      <dgm:spPr/>
    </dgm:pt>
    <dgm:pt modelId="{4848F206-FFD6-2440-BBAC-6F00D9DE6CE2}" type="pres">
      <dgm:prSet presAssocID="{46BA2E1A-BD73-5643-ABEC-FFE4F54D652E}" presName="tx1" presStyleLbl="revTx" presStyleIdx="3" presStyleCnt="6"/>
      <dgm:spPr/>
    </dgm:pt>
    <dgm:pt modelId="{F10079F1-C673-A94D-B8FD-71308CCCDC89}" type="pres">
      <dgm:prSet presAssocID="{46BA2E1A-BD73-5643-ABEC-FFE4F54D652E}" presName="vert1" presStyleCnt="0"/>
      <dgm:spPr/>
    </dgm:pt>
    <dgm:pt modelId="{970DF4C9-2D50-994D-8A6E-21AFA484665E}" type="pres">
      <dgm:prSet presAssocID="{59635749-216D-F848-9F8A-46BCF80787AE}" presName="thickLine" presStyleLbl="alignNode1" presStyleIdx="4" presStyleCnt="6"/>
      <dgm:spPr/>
    </dgm:pt>
    <dgm:pt modelId="{1C436107-1E94-8D44-90A3-6437E4B12E8B}" type="pres">
      <dgm:prSet presAssocID="{59635749-216D-F848-9F8A-46BCF80787AE}" presName="horz1" presStyleCnt="0"/>
      <dgm:spPr/>
    </dgm:pt>
    <dgm:pt modelId="{1500A72B-629B-D34D-93C2-CD435CA49331}" type="pres">
      <dgm:prSet presAssocID="{59635749-216D-F848-9F8A-46BCF80787AE}" presName="tx1" presStyleLbl="revTx" presStyleIdx="4" presStyleCnt="6"/>
      <dgm:spPr/>
    </dgm:pt>
    <dgm:pt modelId="{573B5E41-E256-CC4F-8BD5-4571DB53ED60}" type="pres">
      <dgm:prSet presAssocID="{59635749-216D-F848-9F8A-46BCF80787AE}" presName="vert1" presStyleCnt="0"/>
      <dgm:spPr/>
    </dgm:pt>
    <dgm:pt modelId="{D1F20AB3-76B5-EE45-920A-826253EACC21}" type="pres">
      <dgm:prSet presAssocID="{EE10E32F-4911-B64D-89F5-9B81C172F0A8}" presName="thickLine" presStyleLbl="alignNode1" presStyleIdx="5" presStyleCnt="6"/>
      <dgm:spPr/>
    </dgm:pt>
    <dgm:pt modelId="{1242F87A-C2C6-3448-AA67-94BBF83C4E8C}" type="pres">
      <dgm:prSet presAssocID="{EE10E32F-4911-B64D-89F5-9B81C172F0A8}" presName="horz1" presStyleCnt="0"/>
      <dgm:spPr/>
    </dgm:pt>
    <dgm:pt modelId="{44AE6CA6-A4E1-7A40-806A-C13A74386CEA}" type="pres">
      <dgm:prSet presAssocID="{EE10E32F-4911-B64D-89F5-9B81C172F0A8}" presName="tx1" presStyleLbl="revTx" presStyleIdx="5" presStyleCnt="6"/>
      <dgm:spPr/>
    </dgm:pt>
    <dgm:pt modelId="{3458838A-BD5F-9142-BAB4-F1D2B2CD7F86}" type="pres">
      <dgm:prSet presAssocID="{EE10E32F-4911-B64D-89F5-9B81C172F0A8}" presName="vert1" presStyleCnt="0"/>
      <dgm:spPr/>
    </dgm:pt>
  </dgm:ptLst>
  <dgm:cxnLst>
    <dgm:cxn modelId="{441EED1C-5914-5544-A4C5-4EBF87A247C6}" type="presOf" srcId="{51045208-D721-2A41-95F9-1A38776EB9F2}" destId="{982DC2D0-D829-D249-93F1-3FA1B96F8BF4}" srcOrd="0" destOrd="0" presId="urn:microsoft.com/office/officeart/2008/layout/LinedList"/>
    <dgm:cxn modelId="{18D4B134-A55A-B04F-8BE5-67A47E1AA25C}" srcId="{A707F81E-6AB9-6A49-A0AE-280E3BE06CD4}" destId="{181222DD-2CF7-FE4D-839D-2393BC4FE54F}" srcOrd="2" destOrd="0" parTransId="{A2F14629-AACB-124B-9DC3-3ACBB559CD6E}" sibTransId="{B845CEF2-2122-F14B-86BE-EB2A7F4A5444}"/>
    <dgm:cxn modelId="{FC6E7B43-B739-B449-A206-F51AD709CB65}" srcId="{A707F81E-6AB9-6A49-A0AE-280E3BE06CD4}" destId="{72804198-F62D-7347-8B9F-35A71A0026DB}" srcOrd="0" destOrd="0" parTransId="{1DF60E7B-2557-6347-9E92-6E8A50AEC729}" sibTransId="{38025267-B3E8-5E4C-A4A3-715DD0F61431}"/>
    <dgm:cxn modelId="{F6BA5C5F-CD05-2C4E-B982-AAD6CE1AE72B}" type="presOf" srcId="{72804198-F62D-7347-8B9F-35A71A0026DB}" destId="{5158B26A-4EA0-C244-9CAA-230A66E2186D}" srcOrd="0" destOrd="0" presId="urn:microsoft.com/office/officeart/2008/layout/LinedList"/>
    <dgm:cxn modelId="{AE79FD62-B009-154B-AB69-A46BEB3728C6}" srcId="{A707F81E-6AB9-6A49-A0AE-280E3BE06CD4}" destId="{EE10E32F-4911-B64D-89F5-9B81C172F0A8}" srcOrd="5" destOrd="0" parTransId="{08DAD931-C3CF-F04E-97E6-49AC11AEA8BF}" sibTransId="{A48F8A79-1C00-6045-8CA3-4EAB059C8E57}"/>
    <dgm:cxn modelId="{3996776A-199C-7846-85B7-EBA3E8A7B8C5}" type="presOf" srcId="{46BA2E1A-BD73-5643-ABEC-FFE4F54D652E}" destId="{4848F206-FFD6-2440-BBAC-6F00D9DE6CE2}" srcOrd="0" destOrd="0" presId="urn:microsoft.com/office/officeart/2008/layout/LinedList"/>
    <dgm:cxn modelId="{6CE7B879-5F9B-0644-A9F7-9CC1791526E5}" type="presOf" srcId="{59635749-216D-F848-9F8A-46BCF80787AE}" destId="{1500A72B-629B-D34D-93C2-CD435CA49331}" srcOrd="0" destOrd="0" presId="urn:microsoft.com/office/officeart/2008/layout/LinedList"/>
    <dgm:cxn modelId="{78715C97-CB03-DF43-9C57-981F6EB456D0}" type="presOf" srcId="{A707F81E-6AB9-6A49-A0AE-280E3BE06CD4}" destId="{D850052F-F1F8-EB40-BA75-A43109C82EDF}" srcOrd="0" destOrd="0" presId="urn:microsoft.com/office/officeart/2008/layout/LinedList"/>
    <dgm:cxn modelId="{EF99FE9C-CD16-194F-9B91-3F6BB48E3512}" srcId="{A707F81E-6AB9-6A49-A0AE-280E3BE06CD4}" destId="{46BA2E1A-BD73-5643-ABEC-FFE4F54D652E}" srcOrd="3" destOrd="0" parTransId="{FB066464-4D2E-F24A-A633-205BDD19A1F0}" sibTransId="{3189141E-B7EB-A348-A56D-25BD517E7822}"/>
    <dgm:cxn modelId="{7C0E18BA-0595-D542-A2FC-6CB2C8EC853D}" type="presOf" srcId="{EE10E32F-4911-B64D-89F5-9B81C172F0A8}" destId="{44AE6CA6-A4E1-7A40-806A-C13A74386CEA}" srcOrd="0" destOrd="0" presId="urn:microsoft.com/office/officeart/2008/layout/LinedList"/>
    <dgm:cxn modelId="{1E62F3BB-FFF4-E748-AD74-6C07D549A1BD}" type="presOf" srcId="{181222DD-2CF7-FE4D-839D-2393BC4FE54F}" destId="{A4BB9C12-2361-544B-9B29-1EF91FCEA9D8}" srcOrd="0" destOrd="0" presId="urn:microsoft.com/office/officeart/2008/layout/LinedList"/>
    <dgm:cxn modelId="{BE7E11CA-2994-EB4A-B5CD-61C882254EC4}" srcId="{A707F81E-6AB9-6A49-A0AE-280E3BE06CD4}" destId="{51045208-D721-2A41-95F9-1A38776EB9F2}" srcOrd="1" destOrd="0" parTransId="{77A0EDEA-AF21-DF40-AD77-D42DC337DEEF}" sibTransId="{F8CF2532-63A0-CB45-86A4-D57F0EF818E8}"/>
    <dgm:cxn modelId="{88349EF8-BB78-FF49-86AD-1BE9696057C0}" srcId="{A707F81E-6AB9-6A49-A0AE-280E3BE06CD4}" destId="{59635749-216D-F848-9F8A-46BCF80787AE}" srcOrd="4" destOrd="0" parTransId="{D27DE81C-5FB7-414A-99ED-03B8795125A1}" sibTransId="{C43A3E70-3B78-AB41-AED9-01EC31107398}"/>
    <dgm:cxn modelId="{875C7674-1A29-A249-B6C7-49DC7539BF88}" type="presParOf" srcId="{D850052F-F1F8-EB40-BA75-A43109C82EDF}" destId="{0F92E347-9B52-A043-93AA-341E63929037}" srcOrd="0" destOrd="0" presId="urn:microsoft.com/office/officeart/2008/layout/LinedList"/>
    <dgm:cxn modelId="{3E26C284-0538-AE42-BB47-5633B32ED2AE}" type="presParOf" srcId="{D850052F-F1F8-EB40-BA75-A43109C82EDF}" destId="{F1958402-C13E-1F4B-9C0B-A6A7266190D1}" srcOrd="1" destOrd="0" presId="urn:microsoft.com/office/officeart/2008/layout/LinedList"/>
    <dgm:cxn modelId="{A3AA02C3-7A8D-394F-AE09-5F62E89733FE}" type="presParOf" srcId="{F1958402-C13E-1F4B-9C0B-A6A7266190D1}" destId="{5158B26A-4EA0-C244-9CAA-230A66E2186D}" srcOrd="0" destOrd="0" presId="urn:microsoft.com/office/officeart/2008/layout/LinedList"/>
    <dgm:cxn modelId="{75C37CC0-B235-DA4C-89BA-8FBE8909036E}" type="presParOf" srcId="{F1958402-C13E-1F4B-9C0B-A6A7266190D1}" destId="{E3CA1DD0-09B3-094F-ABB1-470EBEA6A33F}" srcOrd="1" destOrd="0" presId="urn:microsoft.com/office/officeart/2008/layout/LinedList"/>
    <dgm:cxn modelId="{BA3D878A-6A15-4F40-87F7-3E14762D3ECC}" type="presParOf" srcId="{D850052F-F1F8-EB40-BA75-A43109C82EDF}" destId="{65BF18EF-7A9C-0B4D-BFAC-760FC3AD21D3}" srcOrd="2" destOrd="0" presId="urn:microsoft.com/office/officeart/2008/layout/LinedList"/>
    <dgm:cxn modelId="{D968C325-CB9D-EF4C-8FF7-6BFB744A3802}" type="presParOf" srcId="{D850052F-F1F8-EB40-BA75-A43109C82EDF}" destId="{7AC593A5-F322-8744-A917-312812030359}" srcOrd="3" destOrd="0" presId="urn:microsoft.com/office/officeart/2008/layout/LinedList"/>
    <dgm:cxn modelId="{624E106A-29D9-004D-AA6B-FC3DB1DF7EF5}" type="presParOf" srcId="{7AC593A5-F322-8744-A917-312812030359}" destId="{982DC2D0-D829-D249-93F1-3FA1B96F8BF4}" srcOrd="0" destOrd="0" presId="urn:microsoft.com/office/officeart/2008/layout/LinedList"/>
    <dgm:cxn modelId="{F78DD6CE-0348-A943-AEC8-B60E2061EE3E}" type="presParOf" srcId="{7AC593A5-F322-8744-A917-312812030359}" destId="{B1D65EF6-2B76-7D4F-BDF1-E80D6CA456F6}" srcOrd="1" destOrd="0" presId="urn:microsoft.com/office/officeart/2008/layout/LinedList"/>
    <dgm:cxn modelId="{F4A9C64F-774C-314A-9DDC-116E0607561C}" type="presParOf" srcId="{D850052F-F1F8-EB40-BA75-A43109C82EDF}" destId="{6935C4F3-40F7-6246-942C-AF6D85DD7C29}" srcOrd="4" destOrd="0" presId="urn:microsoft.com/office/officeart/2008/layout/LinedList"/>
    <dgm:cxn modelId="{B16F3B97-3288-AD40-80AD-70DBDEBCD623}" type="presParOf" srcId="{D850052F-F1F8-EB40-BA75-A43109C82EDF}" destId="{62653EB2-313B-1947-8BA4-A0814541AF1C}" srcOrd="5" destOrd="0" presId="urn:microsoft.com/office/officeart/2008/layout/LinedList"/>
    <dgm:cxn modelId="{782581AF-1048-364E-A34D-ADBEDE517505}" type="presParOf" srcId="{62653EB2-313B-1947-8BA4-A0814541AF1C}" destId="{A4BB9C12-2361-544B-9B29-1EF91FCEA9D8}" srcOrd="0" destOrd="0" presId="urn:microsoft.com/office/officeart/2008/layout/LinedList"/>
    <dgm:cxn modelId="{CE273C19-0EF1-8C4A-AD16-6D03D8C8F8BE}" type="presParOf" srcId="{62653EB2-313B-1947-8BA4-A0814541AF1C}" destId="{81A27274-8E40-E147-8C24-8B8F9E3A6C06}" srcOrd="1" destOrd="0" presId="urn:microsoft.com/office/officeart/2008/layout/LinedList"/>
    <dgm:cxn modelId="{1FE8DC99-138C-374A-9FD5-5CAB536A8482}" type="presParOf" srcId="{D850052F-F1F8-EB40-BA75-A43109C82EDF}" destId="{E833FE11-96D9-8C4A-9A6B-250F0F7E5352}" srcOrd="6" destOrd="0" presId="urn:microsoft.com/office/officeart/2008/layout/LinedList"/>
    <dgm:cxn modelId="{0AF52B18-8974-6F4E-8228-50D5F37A3487}" type="presParOf" srcId="{D850052F-F1F8-EB40-BA75-A43109C82EDF}" destId="{4FE15021-67B9-6C4D-AD0D-EE414923B55A}" srcOrd="7" destOrd="0" presId="urn:microsoft.com/office/officeart/2008/layout/LinedList"/>
    <dgm:cxn modelId="{3ED7B329-3385-1C47-B74C-19EB37FBC7B0}" type="presParOf" srcId="{4FE15021-67B9-6C4D-AD0D-EE414923B55A}" destId="{4848F206-FFD6-2440-BBAC-6F00D9DE6CE2}" srcOrd="0" destOrd="0" presId="urn:microsoft.com/office/officeart/2008/layout/LinedList"/>
    <dgm:cxn modelId="{C53337BE-F7DE-9649-B40F-546DF9BA18F5}" type="presParOf" srcId="{4FE15021-67B9-6C4D-AD0D-EE414923B55A}" destId="{F10079F1-C673-A94D-B8FD-71308CCCDC89}" srcOrd="1" destOrd="0" presId="urn:microsoft.com/office/officeart/2008/layout/LinedList"/>
    <dgm:cxn modelId="{5E4389B0-69C0-8045-A308-9501849163BF}" type="presParOf" srcId="{D850052F-F1F8-EB40-BA75-A43109C82EDF}" destId="{970DF4C9-2D50-994D-8A6E-21AFA484665E}" srcOrd="8" destOrd="0" presId="urn:microsoft.com/office/officeart/2008/layout/LinedList"/>
    <dgm:cxn modelId="{5D3ECA82-CA25-6849-B3E1-6F747E1E6003}" type="presParOf" srcId="{D850052F-F1F8-EB40-BA75-A43109C82EDF}" destId="{1C436107-1E94-8D44-90A3-6437E4B12E8B}" srcOrd="9" destOrd="0" presId="urn:microsoft.com/office/officeart/2008/layout/LinedList"/>
    <dgm:cxn modelId="{250159F8-B46D-8349-9162-C208E1DB5C85}" type="presParOf" srcId="{1C436107-1E94-8D44-90A3-6437E4B12E8B}" destId="{1500A72B-629B-D34D-93C2-CD435CA49331}" srcOrd="0" destOrd="0" presId="urn:microsoft.com/office/officeart/2008/layout/LinedList"/>
    <dgm:cxn modelId="{1AA0927C-CA51-4A44-82E6-480B3A228BA5}" type="presParOf" srcId="{1C436107-1E94-8D44-90A3-6437E4B12E8B}" destId="{573B5E41-E256-CC4F-8BD5-4571DB53ED60}" srcOrd="1" destOrd="0" presId="urn:microsoft.com/office/officeart/2008/layout/LinedList"/>
    <dgm:cxn modelId="{C6D456B1-4A54-9C46-8E36-C519F534492B}" type="presParOf" srcId="{D850052F-F1F8-EB40-BA75-A43109C82EDF}" destId="{D1F20AB3-76B5-EE45-920A-826253EACC21}" srcOrd="10" destOrd="0" presId="urn:microsoft.com/office/officeart/2008/layout/LinedList"/>
    <dgm:cxn modelId="{A7E31099-54EB-0545-98F2-E5461FF43FFC}" type="presParOf" srcId="{D850052F-F1F8-EB40-BA75-A43109C82EDF}" destId="{1242F87A-C2C6-3448-AA67-94BBF83C4E8C}" srcOrd="11" destOrd="0" presId="urn:microsoft.com/office/officeart/2008/layout/LinedList"/>
    <dgm:cxn modelId="{CBC638E6-DB29-5747-9A65-C5FC565BC1D5}" type="presParOf" srcId="{1242F87A-C2C6-3448-AA67-94BBF83C4E8C}" destId="{44AE6CA6-A4E1-7A40-806A-C13A74386CEA}" srcOrd="0" destOrd="0" presId="urn:microsoft.com/office/officeart/2008/layout/LinedList"/>
    <dgm:cxn modelId="{076D17C1-4B21-3740-A969-4A96025C5A09}" type="presParOf" srcId="{1242F87A-C2C6-3448-AA67-94BBF83C4E8C}" destId="{3458838A-BD5F-9142-BAB4-F1D2B2CD7F8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4AE6E-8507-4E24-A9EF-09C448BD66A4}">
      <dsp:nvSpPr>
        <dsp:cNvPr id="0" name=""/>
        <dsp:cNvSpPr/>
      </dsp:nvSpPr>
      <dsp:spPr>
        <a:xfrm>
          <a:off x="559800" y="50152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615D55-F574-4DE9-B0CE-EBFBFD971206}">
      <dsp:nvSpPr>
        <dsp:cNvPr id="0" name=""/>
        <dsp:cNvSpPr/>
      </dsp:nvSpPr>
      <dsp:spPr>
        <a:xfrm>
          <a:off x="559800" y="215750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511300">
            <a:lnSpc>
              <a:spcPct val="100000"/>
            </a:lnSpc>
            <a:spcBef>
              <a:spcPct val="0"/>
            </a:spcBef>
            <a:spcAft>
              <a:spcPct val="35000"/>
            </a:spcAft>
            <a:buNone/>
            <a:defRPr b="1"/>
          </a:pPr>
          <a:r>
            <a:rPr lang="en-US" sz="3400" kern="1200"/>
            <a:t>Diagram &amp; Visualization</a:t>
          </a:r>
        </a:p>
      </dsp:txBody>
      <dsp:txXfrm>
        <a:off x="559800" y="2157505"/>
        <a:ext cx="4320000" cy="648000"/>
      </dsp:txXfrm>
    </dsp:sp>
    <dsp:sp modelId="{B06CA1EE-B173-461A-94D7-E3AA4FA68F87}">
      <dsp:nvSpPr>
        <dsp:cNvPr id="0" name=""/>
        <dsp:cNvSpPr/>
      </dsp:nvSpPr>
      <dsp:spPr>
        <a:xfrm>
          <a:off x="559800" y="2872471"/>
          <a:ext cx="4320000" cy="977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Mind map</a:t>
          </a:r>
        </a:p>
        <a:p>
          <a:pPr marL="0" lvl="0" indent="0" algn="l" defTabSz="755650">
            <a:lnSpc>
              <a:spcPct val="100000"/>
            </a:lnSpc>
            <a:spcBef>
              <a:spcPct val="0"/>
            </a:spcBef>
            <a:spcAft>
              <a:spcPct val="35000"/>
            </a:spcAft>
            <a:buNone/>
          </a:pPr>
          <a:r>
            <a:rPr lang="en-US" sz="1700" kern="1200"/>
            <a:t>Flow Charts</a:t>
          </a:r>
        </a:p>
        <a:p>
          <a:pPr marL="0" lvl="0" indent="0" algn="l" defTabSz="755650">
            <a:lnSpc>
              <a:spcPct val="100000"/>
            </a:lnSpc>
            <a:spcBef>
              <a:spcPct val="0"/>
            </a:spcBef>
            <a:spcAft>
              <a:spcPct val="35000"/>
            </a:spcAft>
            <a:buNone/>
          </a:pPr>
          <a:r>
            <a:rPr lang="en-US" sz="1700" kern="1200" dirty="0"/>
            <a:t>Causal Loop</a:t>
          </a:r>
        </a:p>
      </dsp:txBody>
      <dsp:txXfrm>
        <a:off x="559800" y="2872471"/>
        <a:ext cx="4320000" cy="977336"/>
      </dsp:txXfrm>
    </dsp:sp>
    <dsp:sp modelId="{B97B0CE9-6C3D-4FE5-84DA-C763B951B87E}">
      <dsp:nvSpPr>
        <dsp:cNvPr id="0" name=""/>
        <dsp:cNvSpPr/>
      </dsp:nvSpPr>
      <dsp:spPr>
        <a:xfrm>
          <a:off x="5635800" y="501529"/>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2E833D-5705-450A-957B-2F0815B65A54}">
      <dsp:nvSpPr>
        <dsp:cNvPr id="0" name=""/>
        <dsp:cNvSpPr/>
      </dsp:nvSpPr>
      <dsp:spPr>
        <a:xfrm>
          <a:off x="5635800" y="215750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511300">
            <a:lnSpc>
              <a:spcPct val="100000"/>
            </a:lnSpc>
            <a:spcBef>
              <a:spcPct val="0"/>
            </a:spcBef>
            <a:spcAft>
              <a:spcPct val="35000"/>
            </a:spcAft>
            <a:buNone/>
            <a:defRPr b="1"/>
          </a:pPr>
          <a:r>
            <a:rPr lang="en-US" sz="3400" kern="1200"/>
            <a:t>Quantifying</a:t>
          </a:r>
        </a:p>
      </dsp:txBody>
      <dsp:txXfrm>
        <a:off x="5635800" y="2157505"/>
        <a:ext cx="4320000" cy="648000"/>
      </dsp:txXfrm>
    </dsp:sp>
    <dsp:sp modelId="{12340404-C943-4E37-882C-84C9EB4FF385}">
      <dsp:nvSpPr>
        <dsp:cNvPr id="0" name=""/>
        <dsp:cNvSpPr/>
      </dsp:nvSpPr>
      <dsp:spPr>
        <a:xfrm>
          <a:off x="5635800" y="2872471"/>
          <a:ext cx="4320000" cy="977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Data Collection Tools</a:t>
          </a:r>
        </a:p>
        <a:p>
          <a:pPr marL="0" lvl="0" indent="0" algn="l" defTabSz="755650">
            <a:lnSpc>
              <a:spcPct val="100000"/>
            </a:lnSpc>
            <a:spcBef>
              <a:spcPct val="0"/>
            </a:spcBef>
            <a:spcAft>
              <a:spcPct val="35000"/>
            </a:spcAft>
            <a:buNone/>
          </a:pPr>
          <a:r>
            <a:rPr lang="en-US" sz="1700" kern="1200"/>
            <a:t>Event Analysis</a:t>
          </a:r>
        </a:p>
        <a:p>
          <a:pPr marL="0" lvl="0" indent="0" algn="l" defTabSz="755650">
            <a:lnSpc>
              <a:spcPct val="100000"/>
            </a:lnSpc>
            <a:spcBef>
              <a:spcPct val="0"/>
            </a:spcBef>
            <a:spcAft>
              <a:spcPct val="35000"/>
            </a:spcAft>
            <a:buNone/>
          </a:pPr>
          <a:r>
            <a:rPr lang="en-US" sz="1700" kern="1200"/>
            <a:t>Modeling</a:t>
          </a:r>
        </a:p>
      </dsp:txBody>
      <dsp:txXfrm>
        <a:off x="5635800" y="2872471"/>
        <a:ext cx="4320000" cy="9773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2E347-9B52-A043-93AA-341E63929037}">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8B26A-4EA0-C244-9CAA-230A66E2186D}">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100000"/>
            </a:lnSpc>
            <a:spcBef>
              <a:spcPct val="0"/>
            </a:spcBef>
            <a:spcAft>
              <a:spcPct val="35000"/>
            </a:spcAft>
            <a:buNone/>
          </a:pPr>
          <a:r>
            <a:rPr lang="en-US" sz="3100" kern="1200" dirty="0"/>
            <a:t>Process Requirements</a:t>
          </a:r>
        </a:p>
      </dsp:txBody>
      <dsp:txXfrm>
        <a:off x="0" y="2124"/>
        <a:ext cx="10515600" cy="724514"/>
      </dsp:txXfrm>
    </dsp:sp>
    <dsp:sp modelId="{65BF18EF-7A9C-0B4D-BFAC-760FC3AD21D3}">
      <dsp:nvSpPr>
        <dsp:cNvPr id="0" name=""/>
        <dsp:cNvSpPr/>
      </dsp:nvSpPr>
      <dsp:spPr>
        <a:xfrm>
          <a:off x="0" y="72663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2DC2D0-D829-D249-93F1-3FA1B96F8BF4}">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100000"/>
            </a:lnSpc>
            <a:spcBef>
              <a:spcPct val="0"/>
            </a:spcBef>
            <a:spcAft>
              <a:spcPct val="35000"/>
            </a:spcAft>
            <a:buNone/>
          </a:pPr>
          <a:r>
            <a:rPr lang="en-US" sz="3100" kern="1200" dirty="0"/>
            <a:t>Estimate</a:t>
          </a:r>
        </a:p>
      </dsp:txBody>
      <dsp:txXfrm>
        <a:off x="0" y="726639"/>
        <a:ext cx="10515600" cy="724514"/>
      </dsp:txXfrm>
    </dsp:sp>
    <dsp:sp modelId="{6935C4F3-40F7-6246-942C-AF6D85DD7C29}">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BB9C12-2361-544B-9B29-1EF91FCEA9D8}">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100000"/>
            </a:lnSpc>
            <a:spcBef>
              <a:spcPct val="0"/>
            </a:spcBef>
            <a:spcAft>
              <a:spcPct val="35000"/>
            </a:spcAft>
            <a:buNone/>
          </a:pPr>
          <a:r>
            <a:rPr lang="en-US" sz="3100" kern="1200" dirty="0"/>
            <a:t>Design the Service</a:t>
          </a:r>
        </a:p>
      </dsp:txBody>
      <dsp:txXfrm>
        <a:off x="0" y="1451154"/>
        <a:ext cx="10515600" cy="724514"/>
      </dsp:txXfrm>
    </dsp:sp>
    <dsp:sp modelId="{E833FE11-96D9-8C4A-9A6B-250F0F7E5352}">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48F206-FFD6-2440-BBAC-6F00D9DE6CE2}">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100000"/>
            </a:lnSpc>
            <a:spcBef>
              <a:spcPct val="0"/>
            </a:spcBef>
            <a:spcAft>
              <a:spcPct val="35000"/>
            </a:spcAft>
            <a:buNone/>
          </a:pPr>
          <a:r>
            <a:rPr lang="en-US" sz="3100" kern="1200" dirty="0"/>
            <a:t>Articulate Data Model</a:t>
          </a:r>
        </a:p>
      </dsp:txBody>
      <dsp:txXfrm>
        <a:off x="0" y="2175669"/>
        <a:ext cx="10515600" cy="724514"/>
      </dsp:txXfrm>
    </dsp:sp>
    <dsp:sp modelId="{970DF4C9-2D50-994D-8A6E-21AFA484665E}">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00A72B-629B-D34D-93C2-CD435CA49331}">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100000"/>
            </a:lnSpc>
            <a:spcBef>
              <a:spcPct val="0"/>
            </a:spcBef>
            <a:spcAft>
              <a:spcPct val="35000"/>
            </a:spcAft>
            <a:buNone/>
          </a:pPr>
          <a:r>
            <a:rPr lang="en-US" sz="3100" kern="1200" dirty="0"/>
            <a:t>List Architectural Components</a:t>
          </a:r>
        </a:p>
      </dsp:txBody>
      <dsp:txXfrm>
        <a:off x="0" y="2900183"/>
        <a:ext cx="10515600" cy="724514"/>
      </dsp:txXfrm>
    </dsp:sp>
    <dsp:sp modelId="{D1F20AB3-76B5-EE45-920A-826253EACC21}">
      <dsp:nvSpPr>
        <dsp:cNvPr id="0" name=""/>
        <dsp:cNvSpPr/>
      </dsp:nvSpPr>
      <dsp:spPr>
        <a:xfrm>
          <a:off x="0" y="362469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AE6CA6-A4E1-7A40-806A-C13A74386CEA}">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100000"/>
            </a:lnSpc>
            <a:spcBef>
              <a:spcPct val="0"/>
            </a:spcBef>
            <a:spcAft>
              <a:spcPct val="35000"/>
            </a:spcAft>
            <a:buNone/>
          </a:pPr>
          <a:r>
            <a:rPr lang="en-US" sz="3100" kern="1200" dirty="0"/>
            <a:t>Scale</a:t>
          </a:r>
        </a:p>
      </dsp:txBody>
      <dsp:txXfrm>
        <a:off x="0" y="3624698"/>
        <a:ext cx="10515600" cy="72451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327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3356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709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4032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4371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5988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5330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94821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2631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4296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5575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10/3/24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487352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C805EB7A-BBA6-13F3-2AC2-593AA84F67AD}"/>
              </a:ext>
            </a:extLst>
          </p:cNvPr>
          <p:cNvPicPr>
            <a:picLocks noChangeAspect="1"/>
          </p:cNvPicPr>
          <p:nvPr/>
        </p:nvPicPr>
        <p:blipFill>
          <a:blip r:embed="rId2">
            <a:alphaModFix/>
          </a:blip>
          <a:srcRect l="7750" r="-1" b="-1"/>
          <a:stretch/>
        </p:blipFill>
        <p:spPr>
          <a:xfrm>
            <a:off x="4283902" y="10"/>
            <a:ext cx="7908098" cy="6857992"/>
          </a:xfrm>
          <a:prstGeom prst="rect">
            <a:avLst/>
          </a:prstGeom>
        </p:spPr>
      </p:pic>
      <p:sp>
        <p:nvSpPr>
          <p:cNvPr id="63" name="Rectangle 6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AF367-9E81-E8EB-C323-1F9865850A5E}"/>
              </a:ext>
            </a:extLst>
          </p:cNvPr>
          <p:cNvSpPr>
            <a:spLocks noGrp="1"/>
          </p:cNvSpPr>
          <p:nvPr>
            <p:ph type="ctrTitle"/>
          </p:nvPr>
        </p:nvSpPr>
        <p:spPr>
          <a:xfrm>
            <a:off x="728663" y="1115219"/>
            <a:ext cx="5505449" cy="2387600"/>
          </a:xfrm>
        </p:spPr>
        <p:txBody>
          <a:bodyPr>
            <a:normAutofit/>
          </a:bodyPr>
          <a:lstStyle/>
          <a:p>
            <a:pPr algn="l"/>
            <a:r>
              <a:rPr lang="en-US" sz="5000">
                <a:solidFill>
                  <a:schemeClr val="bg1"/>
                </a:solidFill>
              </a:rPr>
              <a:t> </a:t>
            </a:r>
            <a:br>
              <a:rPr lang="en-US" sz="5000">
                <a:solidFill>
                  <a:schemeClr val="bg1"/>
                </a:solidFill>
              </a:rPr>
            </a:br>
            <a:r>
              <a:rPr lang="en-US" sz="5000">
                <a:solidFill>
                  <a:schemeClr val="bg1"/>
                </a:solidFill>
              </a:rPr>
              <a:t>SYSTEM DESIGN</a:t>
            </a:r>
          </a:p>
        </p:txBody>
      </p:sp>
      <p:sp>
        <p:nvSpPr>
          <p:cNvPr id="3" name="Subtitle 2">
            <a:extLst>
              <a:ext uri="{FF2B5EF4-FFF2-40B4-BE49-F238E27FC236}">
                <a16:creationId xmlns:a16="http://schemas.microsoft.com/office/drawing/2014/main" id="{56F0591B-ED03-EE63-6598-FF0C2B917224}"/>
              </a:ext>
            </a:extLst>
          </p:cNvPr>
          <p:cNvSpPr>
            <a:spLocks noGrp="1"/>
          </p:cNvSpPr>
          <p:nvPr>
            <p:ph type="subTitle" idx="1"/>
          </p:nvPr>
        </p:nvSpPr>
        <p:spPr>
          <a:xfrm>
            <a:off x="728663" y="3902075"/>
            <a:ext cx="5505449" cy="1655762"/>
          </a:xfrm>
        </p:spPr>
        <p:txBody>
          <a:bodyPr>
            <a:normAutofit/>
          </a:bodyPr>
          <a:lstStyle/>
          <a:p>
            <a:pPr algn="l"/>
            <a:r>
              <a:rPr lang="en-US" sz="2000">
                <a:solidFill>
                  <a:schemeClr val="bg1"/>
                </a:solidFill>
              </a:rPr>
              <a:t>Md Minhajul Abedin, CTO, BracIT</a:t>
            </a:r>
          </a:p>
        </p:txBody>
      </p:sp>
      <p:cxnSp>
        <p:nvCxnSpPr>
          <p:cNvPr id="65" name="Straight Connector 6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63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D7828-5C15-3D78-33F2-4951FDE6D0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5F4FE8-B017-C306-8941-7829F7364BA6}"/>
              </a:ext>
            </a:extLst>
          </p:cNvPr>
          <p:cNvSpPr>
            <a:spLocks noGrp="1"/>
          </p:cNvSpPr>
          <p:nvPr>
            <p:ph type="title"/>
          </p:nvPr>
        </p:nvSpPr>
        <p:spPr/>
        <p:txBody>
          <a:bodyPr/>
          <a:lstStyle/>
          <a:p>
            <a:r>
              <a:rPr lang="en-US" sz="6000" b="1" dirty="0"/>
              <a:t>D </a:t>
            </a:r>
            <a:r>
              <a:rPr lang="en-US" dirty="0" err="1"/>
              <a:t>esign</a:t>
            </a:r>
            <a:r>
              <a:rPr lang="en-US" dirty="0"/>
              <a:t> the Service</a:t>
            </a:r>
          </a:p>
        </p:txBody>
      </p:sp>
      <p:sp>
        <p:nvSpPr>
          <p:cNvPr id="3" name="Content Placeholder 2">
            <a:extLst>
              <a:ext uri="{FF2B5EF4-FFF2-40B4-BE49-F238E27FC236}">
                <a16:creationId xmlns:a16="http://schemas.microsoft.com/office/drawing/2014/main" id="{322C3B40-ADF5-4493-267C-21A5126D8EC7}"/>
              </a:ext>
            </a:extLst>
          </p:cNvPr>
          <p:cNvSpPr>
            <a:spLocks noGrp="1"/>
          </p:cNvSpPr>
          <p:nvPr>
            <p:ph idx="1"/>
          </p:nvPr>
        </p:nvSpPr>
        <p:spPr>
          <a:xfrm>
            <a:off x="838200" y="1825624"/>
            <a:ext cx="10515600" cy="4534535"/>
          </a:xfrm>
        </p:spPr>
        <p:txBody>
          <a:bodyPr>
            <a:normAutofit fontScale="92500" lnSpcReduction="10000"/>
          </a:bodyPr>
          <a:lstStyle/>
          <a:p>
            <a:pPr marL="0" indent="0">
              <a:buNone/>
            </a:pPr>
            <a:r>
              <a:rPr lang="en-US" dirty="0"/>
              <a:t>Information Processing Strategies</a:t>
            </a:r>
          </a:p>
          <a:p>
            <a:pPr marL="0" indent="0">
              <a:buNone/>
            </a:pPr>
            <a:r>
              <a:rPr lang="en-US" dirty="0"/>
              <a:t>Rate Limiting Strategies</a:t>
            </a:r>
          </a:p>
          <a:p>
            <a:pPr marL="0" indent="0">
              <a:buNone/>
            </a:pPr>
            <a:r>
              <a:rPr lang="en-US" dirty="0"/>
              <a:t>Communication Strategies</a:t>
            </a:r>
          </a:p>
          <a:p>
            <a:pPr marL="0" indent="0">
              <a:buNone/>
            </a:pPr>
            <a:r>
              <a:rPr lang="en-US" dirty="0"/>
              <a:t>Latency Strategies</a:t>
            </a:r>
          </a:p>
          <a:p>
            <a:pPr marL="0" indent="0">
              <a:buNone/>
            </a:pPr>
            <a:r>
              <a:rPr lang="en-US" dirty="0"/>
              <a:t>Efficiency Strategies</a:t>
            </a:r>
          </a:p>
          <a:p>
            <a:pPr marL="0" indent="0">
              <a:buNone/>
            </a:pPr>
            <a:r>
              <a:rPr lang="en-US" dirty="0"/>
              <a:t>Space Reduction Strategies</a:t>
            </a:r>
          </a:p>
          <a:p>
            <a:pPr marL="0" indent="0">
              <a:buNone/>
            </a:pPr>
            <a:r>
              <a:rPr lang="en-US" dirty="0"/>
              <a:t>Synchronization Strategies</a:t>
            </a:r>
          </a:p>
          <a:p>
            <a:pPr marL="0" indent="0">
              <a:buNone/>
            </a:pPr>
            <a:r>
              <a:rPr lang="en-US" dirty="0"/>
              <a:t>Error Handling Strategies</a:t>
            </a:r>
          </a:p>
          <a:p>
            <a:pPr marL="0" indent="0">
              <a:buNone/>
            </a:pPr>
            <a:r>
              <a:rPr lang="en-US" dirty="0"/>
              <a:t>Security Strategies</a:t>
            </a:r>
          </a:p>
          <a:p>
            <a:pPr marL="0" indent="0">
              <a:buNone/>
            </a:pPr>
            <a:r>
              <a:rPr lang="en-US" dirty="0"/>
              <a:t>Code Maintainability </a:t>
            </a:r>
            <a:r>
              <a:rPr lang="en-US" dirty="0" err="1"/>
              <a:t>Stratigies</a:t>
            </a:r>
            <a:endParaRPr lang="en-US" dirty="0"/>
          </a:p>
        </p:txBody>
      </p:sp>
    </p:spTree>
    <p:extLst>
      <p:ext uri="{BB962C8B-B14F-4D97-AF65-F5344CB8AC3E}">
        <p14:creationId xmlns:p14="http://schemas.microsoft.com/office/powerpoint/2010/main" val="2340249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39C96-6149-7A2D-931C-11A6076567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4C535D-38DE-FAB5-4F5C-0973EEF19F48}"/>
              </a:ext>
            </a:extLst>
          </p:cNvPr>
          <p:cNvSpPr>
            <a:spLocks noGrp="1"/>
          </p:cNvSpPr>
          <p:nvPr>
            <p:ph type="title"/>
          </p:nvPr>
        </p:nvSpPr>
        <p:spPr/>
        <p:txBody>
          <a:bodyPr/>
          <a:lstStyle/>
          <a:p>
            <a:r>
              <a:rPr lang="en-US" sz="6000" b="1" dirty="0"/>
              <a:t>A </a:t>
            </a:r>
            <a:r>
              <a:rPr lang="en-US" dirty="0" err="1"/>
              <a:t>rticulate</a:t>
            </a:r>
            <a:r>
              <a:rPr lang="en-US" dirty="0"/>
              <a:t> the Data Model</a:t>
            </a:r>
          </a:p>
        </p:txBody>
      </p:sp>
      <p:sp>
        <p:nvSpPr>
          <p:cNvPr id="3" name="Content Placeholder 2">
            <a:extLst>
              <a:ext uri="{FF2B5EF4-FFF2-40B4-BE49-F238E27FC236}">
                <a16:creationId xmlns:a16="http://schemas.microsoft.com/office/drawing/2014/main" id="{EF943F02-3AAB-7BD1-2489-7A9E7ACA2C1E}"/>
              </a:ext>
            </a:extLst>
          </p:cNvPr>
          <p:cNvSpPr>
            <a:spLocks noGrp="1"/>
          </p:cNvSpPr>
          <p:nvPr>
            <p:ph idx="1"/>
          </p:nvPr>
        </p:nvSpPr>
        <p:spPr/>
        <p:txBody>
          <a:bodyPr/>
          <a:lstStyle/>
          <a:p>
            <a:pPr marL="0" indent="0">
              <a:buNone/>
            </a:pPr>
            <a:r>
              <a:rPr lang="en-US" dirty="0"/>
              <a:t>SQL VS NoSQL</a:t>
            </a:r>
          </a:p>
          <a:p>
            <a:pPr marL="0" indent="0">
              <a:buNone/>
            </a:pPr>
            <a:r>
              <a:rPr lang="en-US" dirty="0"/>
              <a:t>Caching / In memory Data </a:t>
            </a:r>
          </a:p>
          <a:p>
            <a:pPr marL="0" indent="0">
              <a:buNone/>
            </a:pPr>
            <a:r>
              <a:rPr lang="en-US" dirty="0"/>
              <a:t>RDBMS Principles</a:t>
            </a:r>
          </a:p>
          <a:p>
            <a:pPr marL="0" indent="0">
              <a:buNone/>
            </a:pPr>
            <a:r>
              <a:rPr lang="en-US" dirty="0"/>
              <a:t>Data Sync Standards</a:t>
            </a:r>
          </a:p>
          <a:p>
            <a:pPr marL="0" indent="0">
              <a:buNone/>
            </a:pPr>
            <a:r>
              <a:rPr lang="en-US" dirty="0"/>
              <a:t>Non Database Storage</a:t>
            </a:r>
          </a:p>
          <a:p>
            <a:pPr marL="0" indent="0">
              <a:buNone/>
            </a:pPr>
            <a:r>
              <a:rPr lang="en-US" dirty="0"/>
              <a:t>Object Storage</a:t>
            </a:r>
          </a:p>
          <a:p>
            <a:pPr marL="0" indent="0">
              <a:buNone/>
            </a:pPr>
            <a:endParaRPr lang="en-US" dirty="0"/>
          </a:p>
        </p:txBody>
      </p:sp>
    </p:spTree>
    <p:extLst>
      <p:ext uri="{BB962C8B-B14F-4D97-AF65-F5344CB8AC3E}">
        <p14:creationId xmlns:p14="http://schemas.microsoft.com/office/powerpoint/2010/main" val="203878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C2477-0EB0-623D-4CF4-C0B5FE7B43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9882D7-0EA8-45CA-4553-09E93CEAED48}"/>
              </a:ext>
            </a:extLst>
          </p:cNvPr>
          <p:cNvSpPr>
            <a:spLocks noGrp="1"/>
          </p:cNvSpPr>
          <p:nvPr>
            <p:ph type="title"/>
          </p:nvPr>
        </p:nvSpPr>
        <p:spPr/>
        <p:txBody>
          <a:bodyPr/>
          <a:lstStyle/>
          <a:p>
            <a:r>
              <a:rPr lang="en-US" sz="6000" b="1" dirty="0"/>
              <a:t>L </a:t>
            </a:r>
            <a:r>
              <a:rPr lang="en-US" dirty="0" err="1"/>
              <a:t>ist</a:t>
            </a:r>
            <a:r>
              <a:rPr lang="en-US" dirty="0"/>
              <a:t> the Architectural Components</a:t>
            </a:r>
          </a:p>
        </p:txBody>
      </p:sp>
      <p:sp>
        <p:nvSpPr>
          <p:cNvPr id="3" name="Content Placeholder 2">
            <a:extLst>
              <a:ext uri="{FF2B5EF4-FFF2-40B4-BE49-F238E27FC236}">
                <a16:creationId xmlns:a16="http://schemas.microsoft.com/office/drawing/2014/main" id="{9A530BBA-A63B-0876-C85E-A9D0A1524D2D}"/>
              </a:ext>
            </a:extLst>
          </p:cNvPr>
          <p:cNvSpPr>
            <a:spLocks noGrp="1"/>
          </p:cNvSpPr>
          <p:nvPr>
            <p:ph idx="1"/>
          </p:nvPr>
        </p:nvSpPr>
        <p:spPr>
          <a:xfrm>
            <a:off x="838200" y="1825625"/>
            <a:ext cx="3652520" cy="4351338"/>
          </a:xfrm>
        </p:spPr>
        <p:txBody>
          <a:bodyPr/>
          <a:lstStyle/>
          <a:p>
            <a:pPr marL="0" indent="0">
              <a:buNone/>
            </a:pPr>
            <a:r>
              <a:rPr lang="en-US" dirty="0"/>
              <a:t>Logical Architecture</a:t>
            </a:r>
          </a:p>
          <a:p>
            <a:pPr marL="0" indent="0">
              <a:buNone/>
            </a:pPr>
            <a:r>
              <a:rPr lang="en-US" dirty="0"/>
              <a:t>Physical Architecture</a:t>
            </a:r>
          </a:p>
          <a:p>
            <a:pPr marL="0" indent="0">
              <a:buNone/>
            </a:pPr>
            <a:r>
              <a:rPr lang="en-US" dirty="0"/>
              <a:t>Cloud Architecture</a:t>
            </a:r>
          </a:p>
          <a:p>
            <a:pPr marL="0" indent="0">
              <a:buNone/>
            </a:pPr>
            <a:endParaRPr lang="en-US" dirty="0"/>
          </a:p>
          <a:p>
            <a:pPr marL="0" indent="0">
              <a:buNone/>
            </a:pPr>
            <a:endParaRPr lang="en-US" dirty="0"/>
          </a:p>
        </p:txBody>
      </p:sp>
      <p:sp>
        <p:nvSpPr>
          <p:cNvPr id="4" name="Content Placeholder 2">
            <a:extLst>
              <a:ext uri="{FF2B5EF4-FFF2-40B4-BE49-F238E27FC236}">
                <a16:creationId xmlns:a16="http://schemas.microsoft.com/office/drawing/2014/main" id="{0BA4F2B6-9FD4-1BC4-4ACB-3EB2D6B67840}"/>
              </a:ext>
            </a:extLst>
          </p:cNvPr>
          <p:cNvSpPr txBox="1">
            <a:spLocks/>
          </p:cNvSpPr>
          <p:nvPr/>
        </p:nvSpPr>
        <p:spPr>
          <a:xfrm>
            <a:off x="5664200" y="1825625"/>
            <a:ext cx="545084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Load Balancer</a:t>
            </a:r>
          </a:p>
          <a:p>
            <a:pPr marL="0" indent="0">
              <a:buNone/>
            </a:pPr>
            <a:r>
              <a:rPr lang="en-US" dirty="0"/>
              <a:t>Cache Service/ CDN</a:t>
            </a:r>
          </a:p>
          <a:p>
            <a:pPr marL="0" indent="0">
              <a:buFont typeface="Arial" panose="020B0604020202020204" pitchFamily="34" charset="0"/>
              <a:buNone/>
            </a:pPr>
            <a:r>
              <a:rPr lang="en-US" dirty="0"/>
              <a:t>API Gateway</a:t>
            </a:r>
          </a:p>
          <a:p>
            <a:pPr marL="0" indent="0">
              <a:buFont typeface="Arial" panose="020B0604020202020204" pitchFamily="34" charset="0"/>
              <a:buNone/>
            </a:pPr>
            <a:r>
              <a:rPr lang="en-US" dirty="0"/>
              <a:t>Service Bus</a:t>
            </a:r>
          </a:p>
          <a:p>
            <a:pPr marL="0" indent="0">
              <a:buFont typeface="Arial" panose="020B0604020202020204" pitchFamily="34" charset="0"/>
              <a:buNone/>
            </a:pPr>
            <a:r>
              <a:rPr lang="en-US" dirty="0"/>
              <a:t>Message Queue</a:t>
            </a:r>
          </a:p>
          <a:p>
            <a:pPr marL="0" indent="0">
              <a:buFont typeface="Arial" panose="020B0604020202020204" pitchFamily="34" charset="0"/>
              <a:buNone/>
            </a:pPr>
            <a:r>
              <a:rPr lang="en-US" dirty="0"/>
              <a:t>Authentication &amp; Authorization </a:t>
            </a:r>
          </a:p>
          <a:p>
            <a:pPr marL="0" indent="0">
              <a:buFont typeface="Arial" panose="020B0604020202020204" pitchFamily="34" charset="0"/>
              <a:buNone/>
            </a:pPr>
            <a:r>
              <a:rPr lang="en-US" dirty="0"/>
              <a:t>Service Platform (Server/Serverless)</a:t>
            </a:r>
          </a:p>
          <a:p>
            <a:pPr marL="0" indent="0">
              <a:buFont typeface="Arial" panose="020B0604020202020204" pitchFamily="34" charset="0"/>
              <a:buNone/>
            </a:pPr>
            <a:r>
              <a:rPr lang="en-US" dirty="0"/>
              <a:t>DB Cluster</a:t>
            </a:r>
          </a:p>
          <a:p>
            <a:pPr marL="0" indent="0">
              <a:buFont typeface="Arial" panose="020B0604020202020204" pitchFamily="34" charset="0"/>
              <a:buNone/>
            </a:pPr>
            <a:r>
              <a:rPr lang="en-US" dirty="0"/>
              <a:t>Storage Engine</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272170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6AAB8-24AA-0980-F027-BA393372E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2EDE4F-C57E-519D-A359-E206765504A8}"/>
              </a:ext>
            </a:extLst>
          </p:cNvPr>
          <p:cNvSpPr>
            <a:spLocks noGrp="1"/>
          </p:cNvSpPr>
          <p:nvPr>
            <p:ph type="title"/>
          </p:nvPr>
        </p:nvSpPr>
        <p:spPr/>
        <p:txBody>
          <a:bodyPr/>
          <a:lstStyle/>
          <a:p>
            <a:r>
              <a:rPr lang="en-US" sz="6000" b="1" dirty="0"/>
              <a:t>S </a:t>
            </a:r>
            <a:r>
              <a:rPr lang="en-US" dirty="0"/>
              <a:t>cale</a:t>
            </a:r>
          </a:p>
        </p:txBody>
      </p:sp>
      <p:sp>
        <p:nvSpPr>
          <p:cNvPr id="3" name="Content Placeholder 2">
            <a:extLst>
              <a:ext uri="{FF2B5EF4-FFF2-40B4-BE49-F238E27FC236}">
                <a16:creationId xmlns:a16="http://schemas.microsoft.com/office/drawing/2014/main" id="{923456C5-3A84-61B7-61E3-A96CFE222A05}"/>
              </a:ext>
            </a:extLst>
          </p:cNvPr>
          <p:cNvSpPr>
            <a:spLocks noGrp="1"/>
          </p:cNvSpPr>
          <p:nvPr>
            <p:ph idx="1"/>
          </p:nvPr>
        </p:nvSpPr>
        <p:spPr/>
        <p:txBody>
          <a:bodyPr/>
          <a:lstStyle/>
          <a:p>
            <a:pPr marL="0" indent="0">
              <a:buNone/>
            </a:pPr>
            <a:r>
              <a:rPr lang="en-US" dirty="0"/>
              <a:t>Handling More Users</a:t>
            </a:r>
          </a:p>
          <a:p>
            <a:pPr marL="0" indent="0">
              <a:buNone/>
            </a:pPr>
            <a:r>
              <a:rPr lang="en-US" dirty="0"/>
              <a:t>	More Requests</a:t>
            </a:r>
          </a:p>
          <a:p>
            <a:pPr marL="0" indent="0">
              <a:buNone/>
            </a:pPr>
            <a:r>
              <a:rPr lang="en-US" dirty="0"/>
              <a:t>	More Data Read</a:t>
            </a:r>
          </a:p>
          <a:p>
            <a:pPr marL="0" indent="0">
              <a:buNone/>
            </a:pPr>
            <a:r>
              <a:rPr lang="en-US" dirty="0"/>
              <a:t>Providing Improved Latency</a:t>
            </a:r>
          </a:p>
          <a:p>
            <a:pPr marL="0" indent="0">
              <a:buNone/>
            </a:pPr>
            <a:r>
              <a:rPr lang="en-US" dirty="0"/>
              <a:t>	Crash free Operations</a:t>
            </a:r>
          </a:p>
          <a:p>
            <a:pPr marL="0" indent="0">
              <a:buNone/>
            </a:pPr>
            <a:r>
              <a:rPr lang="en-US" dirty="0"/>
              <a:t>	Data Consistency</a:t>
            </a:r>
          </a:p>
          <a:p>
            <a:pPr marL="0" indent="0">
              <a:buNone/>
            </a:pPr>
            <a:r>
              <a:rPr lang="en-US" dirty="0"/>
              <a:t>	High Availability</a:t>
            </a:r>
          </a:p>
        </p:txBody>
      </p:sp>
    </p:spTree>
    <p:extLst>
      <p:ext uri="{BB962C8B-B14F-4D97-AF65-F5344CB8AC3E}">
        <p14:creationId xmlns:p14="http://schemas.microsoft.com/office/powerpoint/2010/main" val="2688041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diagram of a web server&#10;&#10;Description automatically generated">
            <a:extLst>
              <a:ext uri="{FF2B5EF4-FFF2-40B4-BE49-F238E27FC236}">
                <a16:creationId xmlns:a16="http://schemas.microsoft.com/office/drawing/2014/main" id="{F2A34662-E802-90EB-0C6D-E5F4CCD2CB2C}"/>
              </a:ext>
            </a:extLst>
          </p:cNvPr>
          <p:cNvPicPr>
            <a:picLocks noChangeAspect="1"/>
          </p:cNvPicPr>
          <p:nvPr/>
        </p:nvPicPr>
        <p:blipFill>
          <a:blip r:embed="rId2"/>
          <a:stretch>
            <a:fillRect/>
          </a:stretch>
        </p:blipFill>
        <p:spPr>
          <a:xfrm>
            <a:off x="0" y="1302589"/>
            <a:ext cx="7772400" cy="4252822"/>
          </a:xfrm>
          <a:prstGeom prst="rect">
            <a:avLst/>
          </a:prstGeom>
        </p:spPr>
      </p:pic>
      <p:sp>
        <p:nvSpPr>
          <p:cNvPr id="18" name="Content Placeholder 2">
            <a:extLst>
              <a:ext uri="{FF2B5EF4-FFF2-40B4-BE49-F238E27FC236}">
                <a16:creationId xmlns:a16="http://schemas.microsoft.com/office/drawing/2014/main" id="{A03F55ED-696C-7404-5E11-FE9E0B849333}"/>
              </a:ext>
            </a:extLst>
          </p:cNvPr>
          <p:cNvSpPr>
            <a:spLocks noGrp="1"/>
          </p:cNvSpPr>
          <p:nvPr>
            <p:ph idx="1"/>
          </p:nvPr>
        </p:nvSpPr>
        <p:spPr>
          <a:xfrm>
            <a:off x="7772400" y="934720"/>
            <a:ext cx="4023360" cy="5242243"/>
          </a:xfrm>
        </p:spPr>
        <p:txBody>
          <a:bodyPr/>
          <a:lstStyle/>
          <a:p>
            <a:pPr marL="0" indent="0">
              <a:buNone/>
            </a:pPr>
            <a:r>
              <a:rPr lang="en-US" dirty="0"/>
              <a:t>Can handle 1000 users</a:t>
            </a:r>
          </a:p>
          <a:p>
            <a:pPr marL="0" indent="0">
              <a:buNone/>
            </a:pPr>
            <a:r>
              <a:rPr lang="en-US" dirty="0"/>
              <a:t>Concurrent user &lt; 100</a:t>
            </a:r>
          </a:p>
          <a:p>
            <a:pPr marL="0" indent="0">
              <a:buNone/>
            </a:pPr>
            <a:r>
              <a:rPr lang="en-US" dirty="0"/>
              <a:t>Completely Monolithic</a:t>
            </a:r>
          </a:p>
          <a:p>
            <a:pPr marL="0" indent="0">
              <a:buNone/>
            </a:pPr>
            <a:r>
              <a:rPr lang="en-US" dirty="0"/>
              <a:t>No Load Balancer</a:t>
            </a:r>
          </a:p>
          <a:p>
            <a:pPr marL="0" indent="0">
              <a:buNone/>
            </a:pPr>
            <a:r>
              <a:rPr lang="en-US" dirty="0"/>
              <a:t>No Microservice</a:t>
            </a:r>
          </a:p>
          <a:p>
            <a:pPr marL="0" indent="0">
              <a:buNone/>
            </a:pPr>
            <a:r>
              <a:rPr lang="en-US" dirty="0"/>
              <a:t>No Caching</a:t>
            </a:r>
          </a:p>
          <a:p>
            <a:pPr marL="0" indent="0">
              <a:buNone/>
            </a:pPr>
            <a:r>
              <a:rPr lang="en-US" dirty="0"/>
              <a:t>No Message Queue</a:t>
            </a:r>
          </a:p>
          <a:p>
            <a:pPr marL="0" indent="0">
              <a:buNone/>
            </a:pPr>
            <a:r>
              <a:rPr lang="en-US" dirty="0"/>
              <a:t>No DB Replica</a:t>
            </a:r>
          </a:p>
          <a:p>
            <a:pPr marL="0" indent="0">
              <a:buNone/>
            </a:pPr>
            <a:r>
              <a:rPr lang="en-US" dirty="0"/>
              <a:t>Monitoring Stack: Simple Log is enough</a:t>
            </a:r>
          </a:p>
          <a:p>
            <a:pPr marL="0" indent="0">
              <a:buNone/>
            </a:pPr>
            <a:endParaRPr lang="en-US" dirty="0"/>
          </a:p>
        </p:txBody>
      </p:sp>
    </p:spTree>
    <p:extLst>
      <p:ext uri="{BB962C8B-B14F-4D97-AF65-F5344CB8AC3E}">
        <p14:creationId xmlns:p14="http://schemas.microsoft.com/office/powerpoint/2010/main" val="228889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5A3C5-73E4-1776-31FD-C6F89739CB83}"/>
            </a:ext>
          </a:extLst>
        </p:cNvPr>
        <p:cNvGrpSpPr/>
        <p:nvPr/>
      </p:nvGrpSpPr>
      <p:grpSpPr>
        <a:xfrm>
          <a:off x="0" y="0"/>
          <a:ext cx="0" cy="0"/>
          <a:chOff x="0" y="0"/>
          <a:chExt cx="0" cy="0"/>
        </a:xfrm>
      </p:grpSpPr>
      <p:pic>
        <p:nvPicPr>
          <p:cNvPr id="7" name="Picture 6" descr="A diagram of a comparison between a horizontal scaling and a horizontal scaling&#10;&#10;Description automatically generated">
            <a:extLst>
              <a:ext uri="{FF2B5EF4-FFF2-40B4-BE49-F238E27FC236}">
                <a16:creationId xmlns:a16="http://schemas.microsoft.com/office/drawing/2014/main" id="{829D8ABD-D645-2171-5566-34291F0660FC}"/>
              </a:ext>
            </a:extLst>
          </p:cNvPr>
          <p:cNvPicPr>
            <a:picLocks noChangeAspect="1"/>
          </p:cNvPicPr>
          <p:nvPr/>
        </p:nvPicPr>
        <p:blipFill>
          <a:blip r:embed="rId2"/>
          <a:stretch>
            <a:fillRect/>
          </a:stretch>
        </p:blipFill>
        <p:spPr>
          <a:xfrm>
            <a:off x="2209800" y="1066800"/>
            <a:ext cx="7772400" cy="5124232"/>
          </a:xfrm>
          <a:prstGeom prst="rect">
            <a:avLst/>
          </a:prstGeom>
        </p:spPr>
      </p:pic>
    </p:spTree>
    <p:extLst>
      <p:ext uri="{BB962C8B-B14F-4D97-AF65-F5344CB8AC3E}">
        <p14:creationId xmlns:p14="http://schemas.microsoft.com/office/powerpoint/2010/main" val="761388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78147-CFD0-6C00-AF36-BC15035F52E3}"/>
            </a:ext>
          </a:extLst>
        </p:cNvPr>
        <p:cNvGrpSpPr/>
        <p:nvPr/>
      </p:nvGrpSpPr>
      <p:grpSpPr>
        <a:xfrm>
          <a:off x="0" y="0"/>
          <a:ext cx="0" cy="0"/>
          <a:chOff x="0" y="0"/>
          <a:chExt cx="0" cy="0"/>
        </a:xfrm>
      </p:grpSpPr>
      <p:pic>
        <p:nvPicPr>
          <p:cNvPr id="13" name="Picture 12" descr="A diagram of a computer network&#10;&#10;Description automatically generated">
            <a:extLst>
              <a:ext uri="{FF2B5EF4-FFF2-40B4-BE49-F238E27FC236}">
                <a16:creationId xmlns:a16="http://schemas.microsoft.com/office/drawing/2014/main" id="{6541990A-B513-324D-6F9E-0B877C2E840A}"/>
              </a:ext>
            </a:extLst>
          </p:cNvPr>
          <p:cNvPicPr>
            <a:picLocks noChangeAspect="1"/>
          </p:cNvPicPr>
          <p:nvPr/>
        </p:nvPicPr>
        <p:blipFill>
          <a:blip r:embed="rId2"/>
          <a:stretch>
            <a:fillRect/>
          </a:stretch>
        </p:blipFill>
        <p:spPr>
          <a:xfrm>
            <a:off x="264160" y="0"/>
            <a:ext cx="7117272" cy="6858000"/>
          </a:xfrm>
          <a:prstGeom prst="rect">
            <a:avLst/>
          </a:prstGeom>
        </p:spPr>
      </p:pic>
      <p:sp>
        <p:nvSpPr>
          <p:cNvPr id="2" name="Content Placeholder 2">
            <a:extLst>
              <a:ext uri="{FF2B5EF4-FFF2-40B4-BE49-F238E27FC236}">
                <a16:creationId xmlns:a16="http://schemas.microsoft.com/office/drawing/2014/main" id="{D58ABEEA-9540-50CB-313C-9D0F8E22682E}"/>
              </a:ext>
            </a:extLst>
          </p:cNvPr>
          <p:cNvSpPr>
            <a:spLocks noGrp="1"/>
          </p:cNvSpPr>
          <p:nvPr>
            <p:ph idx="1"/>
          </p:nvPr>
        </p:nvSpPr>
        <p:spPr>
          <a:xfrm>
            <a:off x="6837680" y="934720"/>
            <a:ext cx="4826000" cy="5242243"/>
          </a:xfrm>
        </p:spPr>
        <p:txBody>
          <a:bodyPr/>
          <a:lstStyle/>
          <a:p>
            <a:pPr marL="0" indent="0">
              <a:buNone/>
            </a:pPr>
            <a:r>
              <a:rPr lang="en-US" dirty="0"/>
              <a:t>Can handle 10,000 users</a:t>
            </a:r>
          </a:p>
          <a:p>
            <a:pPr marL="0" indent="0">
              <a:buNone/>
            </a:pPr>
            <a:r>
              <a:rPr lang="en-US" dirty="0"/>
              <a:t>Concurrent user &lt; 1000</a:t>
            </a:r>
          </a:p>
          <a:p>
            <a:pPr marL="0" indent="0">
              <a:buNone/>
            </a:pPr>
            <a:r>
              <a:rPr lang="en-US"/>
              <a:t>Completely Monolithic (either stateless or sticky LB)</a:t>
            </a:r>
            <a:endParaRPr lang="en-US" dirty="0"/>
          </a:p>
          <a:p>
            <a:pPr marL="0" indent="0">
              <a:buNone/>
            </a:pPr>
            <a:r>
              <a:rPr lang="en-US" dirty="0"/>
              <a:t>1 Load Balancer</a:t>
            </a:r>
          </a:p>
          <a:p>
            <a:pPr marL="0" indent="0">
              <a:buNone/>
            </a:pPr>
            <a:r>
              <a:rPr lang="en-US" dirty="0"/>
              <a:t>No Microservice</a:t>
            </a:r>
          </a:p>
          <a:p>
            <a:pPr marL="0" indent="0">
              <a:buNone/>
            </a:pPr>
            <a:r>
              <a:rPr lang="en-US" dirty="0"/>
              <a:t>No Caching</a:t>
            </a:r>
          </a:p>
          <a:p>
            <a:pPr marL="0" indent="0">
              <a:buNone/>
            </a:pPr>
            <a:r>
              <a:rPr lang="en-US" dirty="0"/>
              <a:t>No Message Queue</a:t>
            </a:r>
          </a:p>
          <a:p>
            <a:pPr marL="0" indent="0">
              <a:buNone/>
            </a:pPr>
            <a:r>
              <a:rPr lang="en-US" dirty="0"/>
              <a:t>Master Slave DB</a:t>
            </a:r>
          </a:p>
          <a:p>
            <a:pPr marL="0" indent="0">
              <a:buNone/>
            </a:pPr>
            <a:r>
              <a:rPr lang="en-US" dirty="0"/>
              <a:t>Monitoring Stack: Good to have</a:t>
            </a:r>
          </a:p>
          <a:p>
            <a:pPr marL="0" indent="0">
              <a:buNone/>
            </a:pPr>
            <a:endParaRPr lang="en-US" dirty="0"/>
          </a:p>
        </p:txBody>
      </p:sp>
    </p:spTree>
    <p:extLst>
      <p:ext uri="{BB962C8B-B14F-4D97-AF65-F5344CB8AC3E}">
        <p14:creationId xmlns:p14="http://schemas.microsoft.com/office/powerpoint/2010/main" val="2151377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71252-1F83-BFC3-BFA8-E9B86F9C8504}"/>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0244921-4A71-32CD-0D61-EF256DA552CC}"/>
              </a:ext>
            </a:extLst>
          </p:cNvPr>
          <p:cNvSpPr>
            <a:spLocks noGrp="1"/>
          </p:cNvSpPr>
          <p:nvPr>
            <p:ph idx="1"/>
          </p:nvPr>
        </p:nvSpPr>
        <p:spPr>
          <a:xfrm>
            <a:off x="7325360" y="934720"/>
            <a:ext cx="4460240" cy="5242243"/>
          </a:xfrm>
        </p:spPr>
        <p:txBody>
          <a:bodyPr>
            <a:normAutofit fontScale="92500"/>
          </a:bodyPr>
          <a:lstStyle/>
          <a:p>
            <a:pPr marL="0" indent="0">
              <a:buNone/>
            </a:pPr>
            <a:r>
              <a:rPr lang="en-US" dirty="0"/>
              <a:t>Can handle 10,000 users</a:t>
            </a:r>
          </a:p>
          <a:p>
            <a:pPr marL="0" indent="0">
              <a:buNone/>
            </a:pPr>
            <a:r>
              <a:rPr lang="en-US" dirty="0"/>
              <a:t>Concurrent user &lt; 1000</a:t>
            </a:r>
          </a:p>
          <a:p>
            <a:pPr marL="0" indent="0">
              <a:buNone/>
            </a:pPr>
            <a:r>
              <a:rPr lang="en-US" dirty="0"/>
              <a:t>Concurrent Read User ~= 5K</a:t>
            </a:r>
          </a:p>
          <a:p>
            <a:pPr marL="0" indent="0">
              <a:buNone/>
            </a:pPr>
            <a:r>
              <a:rPr lang="en-US" dirty="0"/>
              <a:t>Completely Monolithic (either stateless or sticky LB)</a:t>
            </a:r>
          </a:p>
          <a:p>
            <a:pPr marL="0" indent="0">
              <a:buNone/>
            </a:pPr>
            <a:r>
              <a:rPr lang="en-US" dirty="0"/>
              <a:t>Load Balancer Present</a:t>
            </a:r>
          </a:p>
          <a:p>
            <a:pPr marL="0" indent="0">
              <a:buNone/>
            </a:pPr>
            <a:r>
              <a:rPr lang="en-US" dirty="0"/>
              <a:t>No Microservice</a:t>
            </a:r>
          </a:p>
          <a:p>
            <a:pPr marL="0" indent="0">
              <a:buNone/>
            </a:pPr>
            <a:r>
              <a:rPr lang="en-US" dirty="0"/>
              <a:t>Caching &amp; CDN Enabled</a:t>
            </a:r>
          </a:p>
          <a:p>
            <a:pPr marL="0" indent="0">
              <a:buNone/>
            </a:pPr>
            <a:r>
              <a:rPr lang="en-US" dirty="0"/>
              <a:t>No Message Queue</a:t>
            </a:r>
          </a:p>
          <a:p>
            <a:pPr marL="0" indent="0">
              <a:buNone/>
            </a:pPr>
            <a:r>
              <a:rPr lang="en-US" dirty="0"/>
              <a:t>Master Slave DB</a:t>
            </a:r>
          </a:p>
          <a:p>
            <a:pPr marL="0" indent="0">
              <a:buNone/>
            </a:pPr>
            <a:r>
              <a:rPr lang="en-US" dirty="0"/>
              <a:t>Monitoring </a:t>
            </a:r>
            <a:r>
              <a:rPr lang="en-US" dirty="0" err="1"/>
              <a:t>Stack:Good</a:t>
            </a:r>
            <a:r>
              <a:rPr lang="en-US" dirty="0"/>
              <a:t> to have</a:t>
            </a:r>
          </a:p>
          <a:p>
            <a:pPr marL="0" indent="0">
              <a:buNone/>
            </a:pPr>
            <a:endParaRPr lang="en-US" dirty="0"/>
          </a:p>
        </p:txBody>
      </p:sp>
      <p:pic>
        <p:nvPicPr>
          <p:cNvPr id="3" name="Picture 2" descr="A diagram of a computer network&#10;&#10;Description automatically generated">
            <a:extLst>
              <a:ext uri="{FF2B5EF4-FFF2-40B4-BE49-F238E27FC236}">
                <a16:creationId xmlns:a16="http://schemas.microsoft.com/office/drawing/2014/main" id="{C7CEA6C8-EC14-D07C-3034-945C73C745AB}"/>
              </a:ext>
            </a:extLst>
          </p:cNvPr>
          <p:cNvPicPr>
            <a:picLocks noChangeAspect="1"/>
          </p:cNvPicPr>
          <p:nvPr/>
        </p:nvPicPr>
        <p:blipFill>
          <a:blip r:embed="rId2"/>
          <a:stretch>
            <a:fillRect/>
          </a:stretch>
        </p:blipFill>
        <p:spPr>
          <a:xfrm>
            <a:off x="0" y="0"/>
            <a:ext cx="7202701" cy="6858000"/>
          </a:xfrm>
          <a:prstGeom prst="rect">
            <a:avLst/>
          </a:prstGeom>
        </p:spPr>
      </p:pic>
    </p:spTree>
    <p:extLst>
      <p:ext uri="{BB962C8B-B14F-4D97-AF65-F5344CB8AC3E}">
        <p14:creationId xmlns:p14="http://schemas.microsoft.com/office/powerpoint/2010/main" val="2462621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2BF2B-B24F-2F69-5DE3-58E33F08E9DB}"/>
            </a:ext>
          </a:extLst>
        </p:cNvPr>
        <p:cNvGrpSpPr/>
        <p:nvPr/>
      </p:nvGrpSpPr>
      <p:grpSpPr>
        <a:xfrm>
          <a:off x="0" y="0"/>
          <a:ext cx="0" cy="0"/>
          <a:chOff x="0" y="0"/>
          <a:chExt cx="0" cy="0"/>
        </a:xfrm>
      </p:grpSpPr>
      <p:pic>
        <p:nvPicPr>
          <p:cNvPr id="5" name="Picture 4" descr="A diagram of a computer network&#10;&#10;Description automatically generated">
            <a:extLst>
              <a:ext uri="{FF2B5EF4-FFF2-40B4-BE49-F238E27FC236}">
                <a16:creationId xmlns:a16="http://schemas.microsoft.com/office/drawing/2014/main" id="{B51A83D4-A41B-5CDD-3641-EB612E23A8C6}"/>
              </a:ext>
            </a:extLst>
          </p:cNvPr>
          <p:cNvPicPr>
            <a:picLocks noChangeAspect="1"/>
          </p:cNvPicPr>
          <p:nvPr/>
        </p:nvPicPr>
        <p:blipFill>
          <a:blip r:embed="rId2"/>
          <a:srcRect b="4593"/>
          <a:stretch/>
        </p:blipFill>
        <p:spPr>
          <a:xfrm>
            <a:off x="105118" y="0"/>
            <a:ext cx="5621603" cy="6543040"/>
          </a:xfrm>
          <a:prstGeom prst="rect">
            <a:avLst/>
          </a:prstGeom>
        </p:spPr>
      </p:pic>
      <p:sp>
        <p:nvSpPr>
          <p:cNvPr id="2" name="Content Placeholder 2">
            <a:extLst>
              <a:ext uri="{FF2B5EF4-FFF2-40B4-BE49-F238E27FC236}">
                <a16:creationId xmlns:a16="http://schemas.microsoft.com/office/drawing/2014/main" id="{C93931C0-4264-DC16-0732-6CBC8EB231C4}"/>
              </a:ext>
            </a:extLst>
          </p:cNvPr>
          <p:cNvSpPr>
            <a:spLocks noGrp="1"/>
          </p:cNvSpPr>
          <p:nvPr>
            <p:ph idx="1"/>
          </p:nvPr>
        </p:nvSpPr>
        <p:spPr>
          <a:xfrm>
            <a:off x="6878320" y="934720"/>
            <a:ext cx="4815840" cy="5242243"/>
          </a:xfrm>
        </p:spPr>
        <p:txBody>
          <a:bodyPr>
            <a:normAutofit lnSpcReduction="10000"/>
          </a:bodyPr>
          <a:lstStyle/>
          <a:p>
            <a:pPr marL="0" indent="0">
              <a:buNone/>
            </a:pPr>
            <a:r>
              <a:rPr lang="en-US" dirty="0"/>
              <a:t>Can handle 50,000 users</a:t>
            </a:r>
          </a:p>
          <a:p>
            <a:pPr marL="0" indent="0">
              <a:buNone/>
            </a:pPr>
            <a:r>
              <a:rPr lang="en-US" dirty="0"/>
              <a:t>Concurrent user &lt; 10,000</a:t>
            </a:r>
          </a:p>
          <a:p>
            <a:pPr marL="0" indent="0">
              <a:buNone/>
            </a:pPr>
            <a:r>
              <a:rPr lang="en-US" dirty="0"/>
              <a:t>Concurrent Read User ~= 50K</a:t>
            </a:r>
          </a:p>
          <a:p>
            <a:pPr marL="0" indent="0">
              <a:buNone/>
            </a:pPr>
            <a:r>
              <a:rPr lang="en-US" dirty="0"/>
              <a:t>Hybrid Services or SOA</a:t>
            </a:r>
          </a:p>
          <a:p>
            <a:pPr marL="0" indent="0">
              <a:buNone/>
            </a:pPr>
            <a:r>
              <a:rPr lang="en-US" dirty="0"/>
              <a:t>(either stateless or sticky LB)</a:t>
            </a:r>
          </a:p>
          <a:p>
            <a:pPr marL="0" indent="0">
              <a:buNone/>
            </a:pPr>
            <a:r>
              <a:rPr lang="en-US" dirty="0"/>
              <a:t>Load Balancer Present</a:t>
            </a:r>
          </a:p>
          <a:p>
            <a:pPr marL="0" indent="0">
              <a:buNone/>
            </a:pPr>
            <a:r>
              <a:rPr lang="en-US" dirty="0"/>
              <a:t>No Microservice</a:t>
            </a:r>
          </a:p>
          <a:p>
            <a:pPr marL="0" indent="0">
              <a:buNone/>
            </a:pPr>
            <a:r>
              <a:rPr lang="en-US" dirty="0"/>
              <a:t>Caching &amp; CDN Enabled</a:t>
            </a:r>
          </a:p>
          <a:p>
            <a:pPr marL="0" indent="0">
              <a:buNone/>
            </a:pPr>
            <a:r>
              <a:rPr lang="en-US" dirty="0"/>
              <a:t>Message Queue for Async Tasks</a:t>
            </a:r>
          </a:p>
          <a:p>
            <a:pPr marL="0" indent="0">
              <a:buNone/>
            </a:pPr>
            <a:r>
              <a:rPr lang="en-US" dirty="0"/>
              <a:t>Master Slave DB</a:t>
            </a:r>
          </a:p>
          <a:p>
            <a:pPr marL="0" indent="0">
              <a:buNone/>
            </a:pPr>
            <a:r>
              <a:rPr lang="en-US" dirty="0"/>
              <a:t>Monitoring Stack: Must Have</a:t>
            </a:r>
          </a:p>
        </p:txBody>
      </p:sp>
    </p:spTree>
    <p:extLst>
      <p:ext uri="{BB962C8B-B14F-4D97-AF65-F5344CB8AC3E}">
        <p14:creationId xmlns:p14="http://schemas.microsoft.com/office/powerpoint/2010/main" val="2150312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23BB7-46EF-FABC-9338-D88273B31826}"/>
            </a:ext>
          </a:extLst>
        </p:cNvPr>
        <p:cNvGrpSpPr/>
        <p:nvPr/>
      </p:nvGrpSpPr>
      <p:grpSpPr>
        <a:xfrm>
          <a:off x="0" y="0"/>
          <a:ext cx="0" cy="0"/>
          <a:chOff x="0" y="0"/>
          <a:chExt cx="0" cy="0"/>
        </a:xfrm>
      </p:grpSpPr>
      <p:pic>
        <p:nvPicPr>
          <p:cNvPr id="9" name="Picture 8" descr="A diagram of a computer network&#10;&#10;Description automatically generated">
            <a:extLst>
              <a:ext uri="{FF2B5EF4-FFF2-40B4-BE49-F238E27FC236}">
                <a16:creationId xmlns:a16="http://schemas.microsoft.com/office/drawing/2014/main" id="{24552D9D-2924-8CA6-8CD0-269B33302BBF}"/>
              </a:ext>
            </a:extLst>
          </p:cNvPr>
          <p:cNvPicPr>
            <a:picLocks noChangeAspect="1"/>
          </p:cNvPicPr>
          <p:nvPr/>
        </p:nvPicPr>
        <p:blipFill>
          <a:blip r:embed="rId2"/>
          <a:stretch>
            <a:fillRect/>
          </a:stretch>
        </p:blipFill>
        <p:spPr>
          <a:xfrm>
            <a:off x="0" y="0"/>
            <a:ext cx="7495082" cy="6858000"/>
          </a:xfrm>
          <a:prstGeom prst="rect">
            <a:avLst/>
          </a:prstGeom>
        </p:spPr>
      </p:pic>
      <p:sp>
        <p:nvSpPr>
          <p:cNvPr id="4" name="Content Placeholder 2">
            <a:extLst>
              <a:ext uri="{FF2B5EF4-FFF2-40B4-BE49-F238E27FC236}">
                <a16:creationId xmlns:a16="http://schemas.microsoft.com/office/drawing/2014/main" id="{F5F3111D-8C02-717E-709D-CB7F2F790AEE}"/>
              </a:ext>
            </a:extLst>
          </p:cNvPr>
          <p:cNvSpPr>
            <a:spLocks noGrp="1"/>
          </p:cNvSpPr>
          <p:nvPr>
            <p:ph idx="1"/>
          </p:nvPr>
        </p:nvSpPr>
        <p:spPr>
          <a:xfrm>
            <a:off x="7315200" y="934720"/>
            <a:ext cx="4815840" cy="5242243"/>
          </a:xfrm>
        </p:spPr>
        <p:txBody>
          <a:bodyPr>
            <a:normAutofit fontScale="92500" lnSpcReduction="10000"/>
          </a:bodyPr>
          <a:lstStyle/>
          <a:p>
            <a:pPr marL="0" indent="0">
              <a:buNone/>
            </a:pPr>
            <a:r>
              <a:rPr lang="en-US" dirty="0"/>
              <a:t>Can handle 50,000++ users </a:t>
            </a:r>
          </a:p>
          <a:p>
            <a:pPr marL="0" indent="0">
              <a:buNone/>
            </a:pPr>
            <a:r>
              <a:rPr lang="en-US" dirty="0"/>
              <a:t>Multi Region Concurrent user &lt; 10,000</a:t>
            </a:r>
          </a:p>
          <a:p>
            <a:pPr marL="0" indent="0">
              <a:buNone/>
            </a:pPr>
            <a:r>
              <a:rPr lang="en-US" dirty="0"/>
              <a:t>Concurrent Read User ~= 50K</a:t>
            </a:r>
          </a:p>
          <a:p>
            <a:pPr marL="0" indent="0">
              <a:buNone/>
            </a:pPr>
            <a:r>
              <a:rPr lang="en-US" dirty="0"/>
              <a:t>Hybrid Services or SOA</a:t>
            </a:r>
          </a:p>
          <a:p>
            <a:pPr marL="0" indent="0">
              <a:buNone/>
            </a:pPr>
            <a:r>
              <a:rPr lang="en-US" dirty="0"/>
              <a:t>(either stateless or sticky LB)</a:t>
            </a:r>
          </a:p>
          <a:p>
            <a:pPr marL="0" indent="0">
              <a:buNone/>
            </a:pPr>
            <a:r>
              <a:rPr lang="en-US" dirty="0"/>
              <a:t>Load Balancer Present</a:t>
            </a:r>
          </a:p>
          <a:p>
            <a:pPr marL="0" indent="0">
              <a:buNone/>
            </a:pPr>
            <a:r>
              <a:rPr lang="en-US" dirty="0"/>
              <a:t>No Microservice</a:t>
            </a:r>
          </a:p>
          <a:p>
            <a:pPr marL="0" indent="0">
              <a:buNone/>
            </a:pPr>
            <a:r>
              <a:rPr lang="en-US" dirty="0"/>
              <a:t>Caching &amp; CDN Enabled</a:t>
            </a:r>
          </a:p>
          <a:p>
            <a:pPr marL="0" indent="0">
              <a:buNone/>
            </a:pPr>
            <a:r>
              <a:rPr lang="en-US" dirty="0"/>
              <a:t>Message Queue for Async Tasks</a:t>
            </a:r>
          </a:p>
          <a:p>
            <a:pPr marL="0" indent="0">
              <a:buNone/>
            </a:pPr>
            <a:r>
              <a:rPr lang="en-US" dirty="0"/>
              <a:t>Master Slave DB</a:t>
            </a:r>
          </a:p>
          <a:p>
            <a:pPr marL="0" indent="0">
              <a:buNone/>
            </a:pPr>
            <a:r>
              <a:rPr lang="en-US" dirty="0"/>
              <a:t>Monitoring Stack: Must Have</a:t>
            </a:r>
          </a:p>
        </p:txBody>
      </p:sp>
    </p:spTree>
    <p:extLst>
      <p:ext uri="{BB962C8B-B14F-4D97-AF65-F5344CB8AC3E}">
        <p14:creationId xmlns:p14="http://schemas.microsoft.com/office/powerpoint/2010/main" val="3996988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Molecular DNA structure">
            <a:extLst>
              <a:ext uri="{FF2B5EF4-FFF2-40B4-BE49-F238E27FC236}">
                <a16:creationId xmlns:a16="http://schemas.microsoft.com/office/drawing/2014/main" id="{9F3F2C7E-9131-B2D1-598C-AD4E1F997D17}"/>
              </a:ext>
            </a:extLst>
          </p:cNvPr>
          <p:cNvPicPr>
            <a:picLocks noChangeAspect="1"/>
          </p:cNvPicPr>
          <p:nvPr/>
        </p:nvPicPr>
        <p:blipFill>
          <a:blip r:embed="rId2"/>
          <a:srcRect r="5882" b="-1"/>
          <a:stretch/>
        </p:blipFill>
        <p:spPr>
          <a:xfrm>
            <a:off x="2522356"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E5DA06-038E-F2E2-F8A6-2BFBBD027689}"/>
              </a:ext>
            </a:extLst>
          </p:cNvPr>
          <p:cNvSpPr>
            <a:spLocks noGrp="1"/>
          </p:cNvSpPr>
          <p:nvPr>
            <p:ph type="title"/>
          </p:nvPr>
        </p:nvSpPr>
        <p:spPr>
          <a:xfrm>
            <a:off x="838200" y="365125"/>
            <a:ext cx="4018280" cy="1899912"/>
          </a:xfrm>
        </p:spPr>
        <p:txBody>
          <a:bodyPr>
            <a:normAutofit/>
          </a:bodyPr>
          <a:lstStyle/>
          <a:p>
            <a:r>
              <a:rPr lang="en-US" sz="4000" dirty="0"/>
              <a:t>What is a System?</a:t>
            </a:r>
          </a:p>
        </p:txBody>
      </p:sp>
      <p:sp>
        <p:nvSpPr>
          <p:cNvPr id="3" name="Content Placeholder 2">
            <a:extLst>
              <a:ext uri="{FF2B5EF4-FFF2-40B4-BE49-F238E27FC236}">
                <a16:creationId xmlns:a16="http://schemas.microsoft.com/office/drawing/2014/main" id="{E015B4B3-8163-DAA9-1DFB-58175CC12F3B}"/>
              </a:ext>
            </a:extLst>
          </p:cNvPr>
          <p:cNvSpPr>
            <a:spLocks noGrp="1"/>
          </p:cNvSpPr>
          <p:nvPr>
            <p:ph idx="1"/>
          </p:nvPr>
        </p:nvSpPr>
        <p:spPr>
          <a:xfrm>
            <a:off x="838200" y="1808480"/>
            <a:ext cx="5257800" cy="4368483"/>
          </a:xfrm>
        </p:spPr>
        <p:txBody>
          <a:bodyPr>
            <a:noAutofit/>
          </a:bodyPr>
          <a:lstStyle/>
          <a:p>
            <a:pPr marL="0" indent="0">
              <a:buNone/>
            </a:pPr>
            <a:r>
              <a:rPr lang="en-US" sz="2400" dirty="0"/>
              <a:t>A system is a group of interacting or interrelated elements that act according to a set of rules to form a unified whole. A system, surrounded and influenced by its environment, is described by its boundaries, structure and purpose and is expressed in its functioning. Systems are the subjects of study of systems theory and other systems sciences.</a:t>
            </a:r>
          </a:p>
          <a:p>
            <a:pPr marL="0" indent="0">
              <a:buNone/>
            </a:pPr>
            <a:r>
              <a:rPr lang="en-US" sz="2400" dirty="0"/>
              <a:t>Systems have several common properties and characteristics, including structure, function(s), behavior and interconnectivity.</a:t>
            </a:r>
          </a:p>
        </p:txBody>
      </p:sp>
    </p:spTree>
    <p:extLst>
      <p:ext uri="{BB962C8B-B14F-4D97-AF65-F5344CB8AC3E}">
        <p14:creationId xmlns:p14="http://schemas.microsoft.com/office/powerpoint/2010/main" val="1032937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A5B-2946-E0B5-FAA9-5FBADEFCE5E7}"/>
              </a:ext>
            </a:extLst>
          </p:cNvPr>
          <p:cNvSpPr>
            <a:spLocks noGrp="1"/>
          </p:cNvSpPr>
          <p:nvPr>
            <p:ph type="title"/>
          </p:nvPr>
        </p:nvSpPr>
        <p:spPr/>
        <p:txBody>
          <a:bodyPr/>
          <a:lstStyle/>
          <a:p>
            <a:r>
              <a:rPr lang="en-US" dirty="0"/>
              <a:t>Stack Overflow Architecture</a:t>
            </a:r>
          </a:p>
        </p:txBody>
      </p:sp>
      <p:pic>
        <p:nvPicPr>
          <p:cNvPr id="6" name="Content Placeholder 5" descr="A diagram of a service&#10;&#10;Description automatically generated">
            <a:extLst>
              <a:ext uri="{FF2B5EF4-FFF2-40B4-BE49-F238E27FC236}">
                <a16:creationId xmlns:a16="http://schemas.microsoft.com/office/drawing/2014/main" id="{6FFDC011-3F95-8A5A-8B2E-C71C2F7FF9E0}"/>
              </a:ext>
            </a:extLst>
          </p:cNvPr>
          <p:cNvPicPr>
            <a:picLocks noGrp="1" noChangeAspect="1"/>
          </p:cNvPicPr>
          <p:nvPr>
            <p:ph idx="1"/>
          </p:nvPr>
        </p:nvPicPr>
        <p:blipFill>
          <a:blip r:embed="rId2"/>
          <a:srcRect b="39723"/>
          <a:stretch/>
        </p:blipFill>
        <p:spPr>
          <a:xfrm>
            <a:off x="0" y="1960880"/>
            <a:ext cx="6218037" cy="3698240"/>
          </a:xfrm>
        </p:spPr>
      </p:pic>
      <p:pic>
        <p:nvPicPr>
          <p:cNvPr id="7" name="Content Placeholder 5" descr="A diagram of a service&#10;&#10;Description automatically generated">
            <a:extLst>
              <a:ext uri="{FF2B5EF4-FFF2-40B4-BE49-F238E27FC236}">
                <a16:creationId xmlns:a16="http://schemas.microsoft.com/office/drawing/2014/main" id="{83745D25-6638-353B-C2E4-BCDEA0456B45}"/>
              </a:ext>
            </a:extLst>
          </p:cNvPr>
          <p:cNvPicPr>
            <a:picLocks noChangeAspect="1"/>
          </p:cNvPicPr>
          <p:nvPr/>
        </p:nvPicPr>
        <p:blipFill>
          <a:blip r:embed="rId2"/>
          <a:srcRect t="64387"/>
          <a:stretch/>
        </p:blipFill>
        <p:spPr>
          <a:xfrm>
            <a:off x="6758124" y="2788603"/>
            <a:ext cx="5428796" cy="1950720"/>
          </a:xfrm>
          <a:prstGeom prst="rect">
            <a:avLst/>
          </a:prstGeom>
        </p:spPr>
      </p:pic>
    </p:spTree>
    <p:extLst>
      <p:ext uri="{BB962C8B-B14F-4D97-AF65-F5344CB8AC3E}">
        <p14:creationId xmlns:p14="http://schemas.microsoft.com/office/powerpoint/2010/main" val="3646515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8D781-2A06-B113-EB42-E12F346C239D}"/>
            </a:ext>
          </a:extLst>
        </p:cNvPr>
        <p:cNvGrpSpPr/>
        <p:nvPr/>
      </p:nvGrpSpPr>
      <p:grpSpPr>
        <a:xfrm>
          <a:off x="0" y="0"/>
          <a:ext cx="0" cy="0"/>
          <a:chOff x="0" y="0"/>
          <a:chExt cx="0" cy="0"/>
        </a:xfrm>
      </p:grpSpPr>
      <p:pic>
        <p:nvPicPr>
          <p:cNvPr id="3" name="Picture 2" descr="A diagram of a web application&#10;&#10;Description automatically generated">
            <a:extLst>
              <a:ext uri="{FF2B5EF4-FFF2-40B4-BE49-F238E27FC236}">
                <a16:creationId xmlns:a16="http://schemas.microsoft.com/office/drawing/2014/main" id="{AB20A29B-33E8-FBAD-3B09-C47DDF933555}"/>
              </a:ext>
            </a:extLst>
          </p:cNvPr>
          <p:cNvPicPr>
            <a:picLocks noChangeAspect="1"/>
          </p:cNvPicPr>
          <p:nvPr/>
        </p:nvPicPr>
        <p:blipFill>
          <a:blip r:embed="rId2"/>
          <a:srcRect t="8272" b="7037"/>
          <a:stretch/>
        </p:blipFill>
        <p:spPr>
          <a:xfrm>
            <a:off x="0" y="567267"/>
            <a:ext cx="7215188" cy="5808134"/>
          </a:xfrm>
          <a:prstGeom prst="rect">
            <a:avLst/>
          </a:prstGeom>
        </p:spPr>
      </p:pic>
      <p:sp>
        <p:nvSpPr>
          <p:cNvPr id="6" name="Not Equal 5">
            <a:extLst>
              <a:ext uri="{FF2B5EF4-FFF2-40B4-BE49-F238E27FC236}">
                <a16:creationId xmlns:a16="http://schemas.microsoft.com/office/drawing/2014/main" id="{E545F25E-6AAB-5048-5FB4-C677D40EB51E}"/>
              </a:ext>
            </a:extLst>
          </p:cNvPr>
          <p:cNvSpPr/>
          <p:nvPr/>
        </p:nvSpPr>
        <p:spPr>
          <a:xfrm>
            <a:off x="6544733" y="2641600"/>
            <a:ext cx="2599267" cy="1397000"/>
          </a:xfrm>
          <a:prstGeom prst="mathNot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descr="Close-up of a white pill&#10;&#10;Description automatically generated">
            <a:extLst>
              <a:ext uri="{FF2B5EF4-FFF2-40B4-BE49-F238E27FC236}">
                <a16:creationId xmlns:a16="http://schemas.microsoft.com/office/drawing/2014/main" id="{35C5F15F-5010-3DA9-052B-D6779C016607}"/>
              </a:ext>
            </a:extLst>
          </p:cNvPr>
          <p:cNvPicPr>
            <a:picLocks noChangeAspect="1"/>
          </p:cNvPicPr>
          <p:nvPr/>
        </p:nvPicPr>
        <p:blipFill>
          <a:blip r:embed="rId3"/>
          <a:stretch>
            <a:fillRect/>
          </a:stretch>
        </p:blipFill>
        <p:spPr>
          <a:xfrm>
            <a:off x="8892634" y="1020231"/>
            <a:ext cx="3155434" cy="2281767"/>
          </a:xfrm>
          <a:prstGeom prst="rect">
            <a:avLst/>
          </a:prstGeom>
        </p:spPr>
      </p:pic>
      <p:sp>
        <p:nvSpPr>
          <p:cNvPr id="12" name="Rectangle 11">
            <a:extLst>
              <a:ext uri="{FF2B5EF4-FFF2-40B4-BE49-F238E27FC236}">
                <a16:creationId xmlns:a16="http://schemas.microsoft.com/office/drawing/2014/main" id="{2FBE86BB-E003-4215-AC71-133DD44707BA}"/>
              </a:ext>
            </a:extLst>
          </p:cNvPr>
          <p:cNvSpPr/>
          <p:nvPr/>
        </p:nvSpPr>
        <p:spPr>
          <a:xfrm>
            <a:off x="8909568" y="3305999"/>
            <a:ext cx="3305713" cy="1754326"/>
          </a:xfrm>
          <a:prstGeom prst="rect">
            <a:avLst/>
          </a:prstGeom>
          <a:noFill/>
        </p:spPr>
        <p:txBody>
          <a:bodyPr wrap="none" lIns="91440" tIns="45720" rIns="91440" bIns="45720">
            <a:spAutoFit/>
          </a:bodyPr>
          <a:lstStyle/>
          <a:p>
            <a:pPr algn="ctr"/>
            <a:r>
              <a:rPr lang="en-US" sz="5400" b="1" cap="none" spc="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প্যারাসিটামল</a:t>
            </a:r>
            <a:r>
              <a:rPr lang="bn-I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p>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২</a:t>
            </a:r>
            <a:r>
              <a:rPr lang="bn-I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5400" b="1" cap="none" spc="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বেলা</a:t>
            </a:r>
            <a:r>
              <a:rPr lang="bn-I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286438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24689-FBC0-CC98-F741-0E49705F1D02}"/>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180C7015-4EEA-A321-6CBE-9AC8E606E68C}"/>
              </a:ext>
            </a:extLst>
          </p:cNvPr>
          <p:cNvSpPr>
            <a:spLocks noGrp="1"/>
          </p:cNvSpPr>
          <p:nvPr>
            <p:ph idx="1"/>
          </p:nvPr>
        </p:nvSpPr>
        <p:spPr/>
        <p:txBody>
          <a:bodyPr>
            <a:normAutofit lnSpcReduction="10000"/>
          </a:bodyPr>
          <a:lstStyle/>
          <a:p>
            <a:r>
              <a:rPr lang="en-US" dirty="0"/>
              <a:t>Design an Athlete Management System</a:t>
            </a:r>
          </a:p>
          <a:p>
            <a:pPr lvl="1"/>
            <a:r>
              <a:rPr lang="en-US" dirty="0"/>
              <a:t>Store and update profiles of all Cricketers (can be extended for any other type of athlete)</a:t>
            </a:r>
          </a:p>
          <a:p>
            <a:pPr lvl="1"/>
            <a:r>
              <a:rPr lang="en-US" dirty="0"/>
              <a:t>Keep track of their fitness (Quick access, easy operations)</a:t>
            </a:r>
          </a:p>
          <a:p>
            <a:pPr lvl="1"/>
            <a:r>
              <a:rPr lang="en-US" dirty="0"/>
              <a:t>Athletes can check their schedules and can interact online.</a:t>
            </a:r>
          </a:p>
          <a:p>
            <a:pPr lvl="1"/>
            <a:r>
              <a:rPr lang="en-US" dirty="0"/>
              <a:t>Keep track of their injuries &amp; treatment, including recovery plan and progress. (Physios of the BCB should have a good UX)</a:t>
            </a:r>
          </a:p>
          <a:p>
            <a:pPr lvl="1"/>
            <a:r>
              <a:rPr lang="en-US" dirty="0"/>
              <a:t>Keep track of their practice schedules (assign, notify, interact)</a:t>
            </a:r>
          </a:p>
          <a:p>
            <a:pPr lvl="1"/>
            <a:r>
              <a:rPr lang="en-US" dirty="0"/>
              <a:t>Selectors &amp; Coaches can have access to summary &amp; detailed data</a:t>
            </a:r>
          </a:p>
          <a:p>
            <a:pPr lvl="1"/>
            <a:r>
              <a:rPr lang="en-US" dirty="0"/>
              <a:t>There are teams, groups, camps – both long term &amp; short term</a:t>
            </a:r>
          </a:p>
          <a:p>
            <a:pPr lvl="1"/>
            <a:r>
              <a:rPr lang="en-US" dirty="0"/>
              <a:t>Mobile App should work offline but sync data while online (not sync data should be clearly distinguishable in the UI)</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393195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212ED-1FA6-F035-8D9F-BDD35459BBF7}"/>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1130109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FB582-6942-5CD0-3475-B2FC19D26E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E6C4DBA-1618-ED37-8C68-6B7E0B0B87BF}"/>
              </a:ext>
            </a:extLst>
          </p:cNvPr>
          <p:cNvSpPr/>
          <p:nvPr/>
        </p:nvSpPr>
        <p:spPr>
          <a:xfrm>
            <a:off x="4561190" y="2967335"/>
            <a:ext cx="3069623"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Thank You</a:t>
            </a:r>
          </a:p>
        </p:txBody>
      </p:sp>
    </p:spTree>
    <p:extLst>
      <p:ext uri="{BB962C8B-B14F-4D97-AF65-F5344CB8AC3E}">
        <p14:creationId xmlns:p14="http://schemas.microsoft.com/office/powerpoint/2010/main" val="2819435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ople working on ideas">
            <a:extLst>
              <a:ext uri="{FF2B5EF4-FFF2-40B4-BE49-F238E27FC236}">
                <a16:creationId xmlns:a16="http://schemas.microsoft.com/office/drawing/2014/main" id="{3D857A06-40BC-8A66-1AFA-0084BA9A31A2}"/>
              </a:ext>
            </a:extLst>
          </p:cNvPr>
          <p:cNvPicPr>
            <a:picLocks noChangeAspect="1"/>
          </p:cNvPicPr>
          <p:nvPr/>
        </p:nvPicPr>
        <p:blipFill>
          <a:blip r:embed="rId2"/>
          <a:srcRect l="1135" r="6512" b="2"/>
          <a:stretch/>
        </p:blipFill>
        <p:spPr>
          <a:xfrm>
            <a:off x="2522356"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9774568-B8C9-4D3A-5201-3C9495AE052A}"/>
              </a:ext>
            </a:extLst>
          </p:cNvPr>
          <p:cNvSpPr>
            <a:spLocks noGrp="1"/>
          </p:cNvSpPr>
          <p:nvPr>
            <p:ph type="title"/>
          </p:nvPr>
        </p:nvSpPr>
        <p:spPr>
          <a:xfrm>
            <a:off x="838200" y="365125"/>
            <a:ext cx="3822189" cy="1899912"/>
          </a:xfrm>
        </p:spPr>
        <p:txBody>
          <a:bodyPr>
            <a:normAutofit/>
          </a:bodyPr>
          <a:lstStyle/>
          <a:p>
            <a:r>
              <a:rPr lang="en-US" sz="4000" dirty="0"/>
              <a:t>Software Systems</a:t>
            </a:r>
          </a:p>
        </p:txBody>
      </p:sp>
      <p:sp>
        <p:nvSpPr>
          <p:cNvPr id="3" name="Content Placeholder 2">
            <a:extLst>
              <a:ext uri="{FF2B5EF4-FFF2-40B4-BE49-F238E27FC236}">
                <a16:creationId xmlns:a16="http://schemas.microsoft.com/office/drawing/2014/main" id="{71AC6C97-8DE0-16F1-F104-72B31EE91476}"/>
              </a:ext>
            </a:extLst>
          </p:cNvPr>
          <p:cNvSpPr>
            <a:spLocks noGrp="1"/>
          </p:cNvSpPr>
          <p:nvPr>
            <p:ph idx="1"/>
          </p:nvPr>
        </p:nvSpPr>
        <p:spPr>
          <a:xfrm>
            <a:off x="838200" y="1820333"/>
            <a:ext cx="4529667" cy="4356630"/>
          </a:xfrm>
        </p:spPr>
        <p:txBody>
          <a:bodyPr>
            <a:normAutofit/>
          </a:bodyPr>
          <a:lstStyle/>
          <a:p>
            <a:r>
              <a:rPr lang="en-US" sz="2400" dirty="0"/>
              <a:t>Most modern Software is not just a piece of Desktop or Web or Mobile Application</a:t>
            </a:r>
          </a:p>
          <a:p>
            <a:r>
              <a:rPr lang="en-US" sz="2400" dirty="0"/>
              <a:t>Due to the business need it has become an urgent topic for people directly involved in building Software.</a:t>
            </a:r>
          </a:p>
          <a:p>
            <a:r>
              <a:rPr lang="en-US" sz="2400" dirty="0"/>
              <a:t>Systems thinking can improve the ability to collect requirements, design implementation plan, assuring quality and successful delivery.</a:t>
            </a:r>
          </a:p>
          <a:p>
            <a:pPr marL="0" indent="0">
              <a:buNone/>
            </a:pPr>
            <a:endParaRPr lang="en-US" sz="2400" dirty="0"/>
          </a:p>
          <a:p>
            <a:endParaRPr lang="en-US" sz="2000" dirty="0"/>
          </a:p>
        </p:txBody>
      </p:sp>
    </p:spTree>
    <p:extLst>
      <p:ext uri="{BB962C8B-B14F-4D97-AF65-F5344CB8AC3E}">
        <p14:creationId xmlns:p14="http://schemas.microsoft.com/office/powerpoint/2010/main" val="1730259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A121C3A2-A4D6-6E69-E3A7-D4D058AEC62E}"/>
              </a:ext>
            </a:extLst>
          </p:cNvPr>
          <p:cNvPicPr>
            <a:picLocks noChangeAspect="1"/>
          </p:cNvPicPr>
          <p:nvPr/>
        </p:nvPicPr>
        <p:blipFill>
          <a:blip r:embed="rId2"/>
          <a:srcRect t="4950" b="486"/>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B863ED-3B5D-E85D-BFDE-367170C42C4C}"/>
              </a:ext>
            </a:extLst>
          </p:cNvPr>
          <p:cNvSpPr>
            <a:spLocks noGrp="1"/>
          </p:cNvSpPr>
          <p:nvPr>
            <p:ph type="title"/>
          </p:nvPr>
        </p:nvSpPr>
        <p:spPr>
          <a:xfrm>
            <a:off x="838200" y="365125"/>
            <a:ext cx="4922520" cy="1899912"/>
          </a:xfrm>
        </p:spPr>
        <p:txBody>
          <a:bodyPr>
            <a:normAutofit/>
          </a:bodyPr>
          <a:lstStyle/>
          <a:p>
            <a:r>
              <a:rPr lang="en-US" sz="4000" dirty="0"/>
              <a:t>Systems Thinking in Software Development</a:t>
            </a:r>
          </a:p>
        </p:txBody>
      </p:sp>
      <p:sp>
        <p:nvSpPr>
          <p:cNvPr id="3" name="Content Placeholder 2">
            <a:extLst>
              <a:ext uri="{FF2B5EF4-FFF2-40B4-BE49-F238E27FC236}">
                <a16:creationId xmlns:a16="http://schemas.microsoft.com/office/drawing/2014/main" id="{54BD0D0A-474B-32C2-E44E-69473F0A2025}"/>
              </a:ext>
            </a:extLst>
          </p:cNvPr>
          <p:cNvSpPr>
            <a:spLocks noGrp="1"/>
          </p:cNvSpPr>
          <p:nvPr>
            <p:ph idx="1"/>
          </p:nvPr>
        </p:nvSpPr>
        <p:spPr>
          <a:xfrm>
            <a:off x="838199" y="2434201"/>
            <a:ext cx="5190068" cy="3742762"/>
          </a:xfrm>
        </p:spPr>
        <p:txBody>
          <a:bodyPr>
            <a:noAutofit/>
          </a:bodyPr>
          <a:lstStyle/>
          <a:p>
            <a:pPr marL="0" indent="0">
              <a:buNone/>
            </a:pPr>
            <a:r>
              <a:rPr lang="en-US" dirty="0"/>
              <a:t>Systems thinking in software development means looking at the big picture and understanding how different parts of a system interact with each other. It helps developers make effective changes and solve problems by considering the whole system, not just individual components.</a:t>
            </a:r>
          </a:p>
        </p:txBody>
      </p:sp>
    </p:spTree>
    <p:extLst>
      <p:ext uri="{BB962C8B-B14F-4D97-AF65-F5344CB8AC3E}">
        <p14:creationId xmlns:p14="http://schemas.microsoft.com/office/powerpoint/2010/main" val="767943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with idea concept">
            <a:extLst>
              <a:ext uri="{FF2B5EF4-FFF2-40B4-BE49-F238E27FC236}">
                <a16:creationId xmlns:a16="http://schemas.microsoft.com/office/drawing/2014/main" id="{DB004F92-99ED-0854-9459-55CA4A5617D7}"/>
              </a:ext>
            </a:extLst>
          </p:cNvPr>
          <p:cNvPicPr>
            <a:picLocks noChangeAspect="1"/>
          </p:cNvPicPr>
          <p:nvPr/>
        </p:nvPicPr>
        <p:blipFill>
          <a:blip r:embed="rId2"/>
          <a:srcRect l="5884" r="-1" b="-1"/>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A3F271-7B2D-B334-FD56-638AC56EE732}"/>
              </a:ext>
            </a:extLst>
          </p:cNvPr>
          <p:cNvSpPr>
            <a:spLocks noGrp="1"/>
          </p:cNvSpPr>
          <p:nvPr>
            <p:ph type="title"/>
          </p:nvPr>
        </p:nvSpPr>
        <p:spPr>
          <a:xfrm>
            <a:off x="838200" y="365125"/>
            <a:ext cx="3822189" cy="1899912"/>
          </a:xfrm>
        </p:spPr>
        <p:txBody>
          <a:bodyPr>
            <a:normAutofit/>
          </a:bodyPr>
          <a:lstStyle/>
          <a:p>
            <a:r>
              <a:rPr lang="en-US" sz="4000"/>
              <a:t>Systems Thinking</a:t>
            </a:r>
          </a:p>
        </p:txBody>
      </p:sp>
      <p:sp>
        <p:nvSpPr>
          <p:cNvPr id="3" name="Content Placeholder 2">
            <a:extLst>
              <a:ext uri="{FF2B5EF4-FFF2-40B4-BE49-F238E27FC236}">
                <a16:creationId xmlns:a16="http://schemas.microsoft.com/office/drawing/2014/main" id="{C9350451-7B5B-B31D-82A0-5081F49C502C}"/>
              </a:ext>
            </a:extLst>
          </p:cNvPr>
          <p:cNvSpPr>
            <a:spLocks noGrp="1"/>
          </p:cNvSpPr>
          <p:nvPr>
            <p:ph idx="1"/>
          </p:nvPr>
        </p:nvSpPr>
        <p:spPr>
          <a:xfrm>
            <a:off x="838200" y="1684867"/>
            <a:ext cx="4927600" cy="4492096"/>
          </a:xfrm>
        </p:spPr>
        <p:txBody>
          <a:bodyPr>
            <a:noAutofit/>
          </a:bodyPr>
          <a:lstStyle/>
          <a:p>
            <a:r>
              <a:rPr lang="en-US" dirty="0"/>
              <a:t>Systems have purpose.</a:t>
            </a:r>
          </a:p>
          <a:p>
            <a:r>
              <a:rPr lang="en-US" dirty="0"/>
              <a:t>All parts must be present for a system to carry out its purpose optimally.</a:t>
            </a:r>
          </a:p>
          <a:p>
            <a:r>
              <a:rPr lang="en-US" dirty="0"/>
              <a:t>The order in which the parts are arranged affects the performance of a system.</a:t>
            </a:r>
          </a:p>
          <a:p>
            <a:r>
              <a:rPr lang="en-US" dirty="0"/>
              <a:t>Systems attempt to maintain stability through feedback.</a:t>
            </a:r>
          </a:p>
        </p:txBody>
      </p:sp>
    </p:spTree>
    <p:extLst>
      <p:ext uri="{BB962C8B-B14F-4D97-AF65-F5344CB8AC3E}">
        <p14:creationId xmlns:p14="http://schemas.microsoft.com/office/powerpoint/2010/main" val="3963543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AA64C-28F9-6B1F-9A9A-1DBB06E9B611}"/>
              </a:ext>
            </a:extLst>
          </p:cNvPr>
          <p:cNvSpPr>
            <a:spLocks noGrp="1"/>
          </p:cNvSpPr>
          <p:nvPr>
            <p:ph type="title"/>
          </p:nvPr>
        </p:nvSpPr>
        <p:spPr/>
        <p:txBody>
          <a:bodyPr/>
          <a:lstStyle/>
          <a:p>
            <a:r>
              <a:rPr lang="en-US" dirty="0"/>
              <a:t>Tools for Systems Thinking</a:t>
            </a:r>
          </a:p>
        </p:txBody>
      </p:sp>
      <p:graphicFrame>
        <p:nvGraphicFramePr>
          <p:cNvPr id="5" name="Content Placeholder 2">
            <a:extLst>
              <a:ext uri="{FF2B5EF4-FFF2-40B4-BE49-F238E27FC236}">
                <a16:creationId xmlns:a16="http://schemas.microsoft.com/office/drawing/2014/main" id="{DDC88B40-C4E1-34DD-E8B8-D9B4AA213027}"/>
              </a:ext>
            </a:extLst>
          </p:cNvPr>
          <p:cNvGraphicFramePr>
            <a:graphicFrameLocks noGrp="1"/>
          </p:cNvGraphicFramePr>
          <p:nvPr>
            <p:ph idx="1"/>
            <p:extLst>
              <p:ext uri="{D42A27DB-BD31-4B8C-83A1-F6EECF244321}">
                <p14:modId xmlns:p14="http://schemas.microsoft.com/office/powerpoint/2010/main" val="3528974836"/>
              </p:ext>
            </p:extLst>
          </p:nvPr>
        </p:nvGraphicFramePr>
        <p:xfrm>
          <a:off x="838200" y="169068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8798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5E44E-D0BA-043F-FC5F-C63564969168}"/>
              </a:ext>
            </a:extLst>
          </p:cNvPr>
          <p:cNvSpPr>
            <a:spLocks noGrp="1"/>
          </p:cNvSpPr>
          <p:nvPr>
            <p:ph type="title"/>
          </p:nvPr>
        </p:nvSpPr>
        <p:spPr/>
        <p:txBody>
          <a:bodyPr/>
          <a:lstStyle/>
          <a:p>
            <a:r>
              <a:rPr lang="en-US"/>
              <a:t>PEDALS Framework: Software System Design</a:t>
            </a:r>
            <a:endParaRPr lang="en-US" dirty="0"/>
          </a:p>
        </p:txBody>
      </p:sp>
      <p:graphicFrame>
        <p:nvGraphicFramePr>
          <p:cNvPr id="4" name="Content Placeholder 3">
            <a:extLst>
              <a:ext uri="{FF2B5EF4-FFF2-40B4-BE49-F238E27FC236}">
                <a16:creationId xmlns:a16="http://schemas.microsoft.com/office/drawing/2014/main" id="{09BF000B-E532-BFF6-7BBD-9B517D0F7741}"/>
              </a:ext>
            </a:extLst>
          </p:cNvPr>
          <p:cNvGraphicFramePr>
            <a:graphicFrameLocks noGrp="1"/>
          </p:cNvGraphicFramePr>
          <p:nvPr>
            <p:ph idx="1"/>
            <p:extLst>
              <p:ext uri="{D42A27DB-BD31-4B8C-83A1-F6EECF244321}">
                <p14:modId xmlns:p14="http://schemas.microsoft.com/office/powerpoint/2010/main" val="200190783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365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A216D-0CA6-7000-7D13-E5719AA5B208}"/>
              </a:ext>
            </a:extLst>
          </p:cNvPr>
          <p:cNvSpPr>
            <a:spLocks noGrp="1"/>
          </p:cNvSpPr>
          <p:nvPr>
            <p:ph type="title"/>
          </p:nvPr>
        </p:nvSpPr>
        <p:spPr/>
        <p:txBody>
          <a:bodyPr/>
          <a:lstStyle/>
          <a:p>
            <a:r>
              <a:rPr lang="en-US" sz="6000" b="1" dirty="0"/>
              <a:t>P </a:t>
            </a:r>
            <a:r>
              <a:rPr lang="en-US" dirty="0" err="1"/>
              <a:t>rocess</a:t>
            </a:r>
            <a:r>
              <a:rPr lang="en-US" dirty="0"/>
              <a:t> Requirements</a:t>
            </a:r>
          </a:p>
        </p:txBody>
      </p:sp>
      <p:sp>
        <p:nvSpPr>
          <p:cNvPr id="3" name="Content Placeholder 2">
            <a:extLst>
              <a:ext uri="{FF2B5EF4-FFF2-40B4-BE49-F238E27FC236}">
                <a16:creationId xmlns:a16="http://schemas.microsoft.com/office/drawing/2014/main" id="{098F2105-F55F-87C8-1324-8DD77E84F2A9}"/>
              </a:ext>
            </a:extLst>
          </p:cNvPr>
          <p:cNvSpPr>
            <a:spLocks noGrp="1"/>
          </p:cNvSpPr>
          <p:nvPr>
            <p:ph idx="1"/>
          </p:nvPr>
        </p:nvSpPr>
        <p:spPr>
          <a:xfrm>
            <a:off x="838200" y="1825624"/>
            <a:ext cx="10515600" cy="4585335"/>
          </a:xfrm>
        </p:spPr>
        <p:txBody>
          <a:bodyPr>
            <a:normAutofit/>
          </a:bodyPr>
          <a:lstStyle/>
          <a:p>
            <a:pPr marL="0" indent="0">
              <a:buNone/>
            </a:pPr>
            <a:r>
              <a:rPr lang="en-US" dirty="0"/>
              <a:t>What is the Software all about?</a:t>
            </a:r>
          </a:p>
          <a:p>
            <a:pPr marL="0" indent="0">
              <a:buNone/>
            </a:pPr>
            <a:r>
              <a:rPr lang="en-US" dirty="0"/>
              <a:t>What features does it include?</a:t>
            </a:r>
          </a:p>
          <a:p>
            <a:pPr marL="0" indent="0">
              <a:buNone/>
            </a:pPr>
            <a:r>
              <a:rPr lang="en-US" dirty="0"/>
              <a:t>How does it work?</a:t>
            </a:r>
          </a:p>
          <a:p>
            <a:pPr marL="0" indent="0">
              <a:buNone/>
            </a:pPr>
            <a:r>
              <a:rPr lang="en-US" dirty="0"/>
              <a:t>What are the goals or outcomes?</a:t>
            </a:r>
          </a:p>
          <a:p>
            <a:pPr marL="0" indent="0">
              <a:buNone/>
            </a:pPr>
            <a:r>
              <a:rPr lang="en-US" dirty="0"/>
              <a:t>What are the constraints?</a:t>
            </a:r>
          </a:p>
          <a:p>
            <a:pPr marL="0" indent="0">
              <a:buNone/>
            </a:pPr>
            <a:r>
              <a:rPr lang="en-US" dirty="0"/>
              <a:t>What are the expectations for the future?</a:t>
            </a:r>
          </a:p>
          <a:p>
            <a:pPr marL="0" indent="0">
              <a:buNone/>
            </a:pPr>
            <a:r>
              <a:rPr lang="en-US" dirty="0"/>
              <a:t>How does it talk to other systems? (if necessary)</a:t>
            </a:r>
          </a:p>
          <a:p>
            <a:pPr marL="0" indent="0">
              <a:buNone/>
            </a:pPr>
            <a:r>
              <a:rPr lang="en-US" dirty="0"/>
              <a:t>Is there any policy or compliance to follow?</a:t>
            </a:r>
          </a:p>
          <a:p>
            <a:pPr marL="0" indent="0">
              <a:buNone/>
            </a:pPr>
            <a:r>
              <a:rPr lang="en-US" dirty="0"/>
              <a:t>Uptime?</a:t>
            </a:r>
          </a:p>
        </p:txBody>
      </p:sp>
    </p:spTree>
    <p:extLst>
      <p:ext uri="{BB962C8B-B14F-4D97-AF65-F5344CB8AC3E}">
        <p14:creationId xmlns:p14="http://schemas.microsoft.com/office/powerpoint/2010/main" val="2724668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91720-06E1-4B71-139D-D5185F907D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3A23E6-D248-F886-31A0-5BBABB2F5185}"/>
              </a:ext>
            </a:extLst>
          </p:cNvPr>
          <p:cNvSpPr>
            <a:spLocks noGrp="1"/>
          </p:cNvSpPr>
          <p:nvPr>
            <p:ph type="title"/>
          </p:nvPr>
        </p:nvSpPr>
        <p:spPr/>
        <p:txBody>
          <a:bodyPr/>
          <a:lstStyle/>
          <a:p>
            <a:r>
              <a:rPr lang="en-US" sz="6000" b="1" dirty="0"/>
              <a:t>E </a:t>
            </a:r>
            <a:r>
              <a:rPr lang="en-US" dirty="0" err="1"/>
              <a:t>stimate</a:t>
            </a:r>
            <a:endParaRPr lang="en-US" dirty="0"/>
          </a:p>
        </p:txBody>
      </p:sp>
      <p:sp>
        <p:nvSpPr>
          <p:cNvPr id="3" name="Content Placeholder 2">
            <a:extLst>
              <a:ext uri="{FF2B5EF4-FFF2-40B4-BE49-F238E27FC236}">
                <a16:creationId xmlns:a16="http://schemas.microsoft.com/office/drawing/2014/main" id="{E50ADB2B-2313-EE52-8F04-1C64F246E2D7}"/>
              </a:ext>
            </a:extLst>
          </p:cNvPr>
          <p:cNvSpPr>
            <a:spLocks noGrp="1"/>
          </p:cNvSpPr>
          <p:nvPr>
            <p:ph idx="1"/>
          </p:nvPr>
        </p:nvSpPr>
        <p:spPr/>
        <p:txBody>
          <a:bodyPr/>
          <a:lstStyle/>
          <a:p>
            <a:pPr marL="0" indent="0">
              <a:buNone/>
            </a:pPr>
            <a:r>
              <a:rPr lang="en-US" dirty="0"/>
              <a:t>Number of total users.</a:t>
            </a:r>
          </a:p>
          <a:p>
            <a:pPr marL="0" indent="0">
              <a:buNone/>
            </a:pPr>
            <a:r>
              <a:rPr lang="en-US" dirty="0"/>
              <a:t>Number of active users.</a:t>
            </a:r>
          </a:p>
          <a:p>
            <a:pPr marL="0" indent="0">
              <a:buNone/>
            </a:pPr>
            <a:r>
              <a:rPr lang="en-US" dirty="0"/>
              <a:t>Request per second(RPS).</a:t>
            </a:r>
          </a:p>
          <a:p>
            <a:pPr marL="0" indent="0">
              <a:buNone/>
            </a:pPr>
            <a:r>
              <a:rPr lang="en-US" dirty="0"/>
              <a:t>Transactions per second (TPS, if it’s a financial solution).</a:t>
            </a:r>
          </a:p>
          <a:p>
            <a:pPr marL="0" indent="0">
              <a:buNone/>
            </a:pPr>
            <a:r>
              <a:rPr lang="en-US" dirty="0"/>
              <a:t>Possibility of Surge and its details.</a:t>
            </a:r>
          </a:p>
          <a:p>
            <a:pPr marL="0" indent="0">
              <a:buNone/>
            </a:pPr>
            <a:r>
              <a:rPr lang="en-US" dirty="0"/>
              <a:t>Login per second.</a:t>
            </a:r>
          </a:p>
          <a:p>
            <a:pPr marL="0" indent="0">
              <a:buNone/>
            </a:pPr>
            <a:r>
              <a:rPr lang="en-US" dirty="0"/>
              <a:t>Search per second/ Events per second</a:t>
            </a:r>
          </a:p>
          <a:p>
            <a:pPr marL="0" indent="0">
              <a:buNone/>
            </a:pPr>
            <a:r>
              <a:rPr lang="en-US" dirty="0"/>
              <a:t>Storage Volume &amp; functionality of storage.</a:t>
            </a:r>
          </a:p>
        </p:txBody>
      </p:sp>
    </p:spTree>
    <p:extLst>
      <p:ext uri="{BB962C8B-B14F-4D97-AF65-F5344CB8AC3E}">
        <p14:creationId xmlns:p14="http://schemas.microsoft.com/office/powerpoint/2010/main" val="1280154245"/>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336</TotalTime>
  <Words>865</Words>
  <Application>Microsoft Macintosh PowerPoint</Application>
  <PresentationFormat>Widescreen</PresentationFormat>
  <Paragraphs>156</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2013 - 2022 Theme</vt:lpstr>
      <vt:lpstr>  SYSTEM DESIGN</vt:lpstr>
      <vt:lpstr>What is a System?</vt:lpstr>
      <vt:lpstr>Software Systems</vt:lpstr>
      <vt:lpstr>Systems Thinking in Software Development</vt:lpstr>
      <vt:lpstr>Systems Thinking</vt:lpstr>
      <vt:lpstr>Tools for Systems Thinking</vt:lpstr>
      <vt:lpstr>PEDALS Framework: Software System Design</vt:lpstr>
      <vt:lpstr>P rocess Requirements</vt:lpstr>
      <vt:lpstr>E stimate</vt:lpstr>
      <vt:lpstr>D esign the Service</vt:lpstr>
      <vt:lpstr>A rticulate the Data Model</vt:lpstr>
      <vt:lpstr>L ist the Architectural Components</vt:lpstr>
      <vt:lpstr>S cale</vt:lpstr>
      <vt:lpstr>PowerPoint Presentation</vt:lpstr>
      <vt:lpstr>PowerPoint Presentation</vt:lpstr>
      <vt:lpstr>PowerPoint Presentation</vt:lpstr>
      <vt:lpstr>PowerPoint Presentation</vt:lpstr>
      <vt:lpstr>PowerPoint Presentation</vt:lpstr>
      <vt:lpstr>PowerPoint Presentation</vt:lpstr>
      <vt:lpstr>Stack Overflow Architecture</vt:lpstr>
      <vt:lpstr>PowerPoint Presentation</vt:lpstr>
      <vt:lpstr>Exercise</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Minhajul Abedin</dc:creator>
  <cp:lastModifiedBy>Minhajul Abedin</cp:lastModifiedBy>
  <cp:revision>31</cp:revision>
  <dcterms:created xsi:type="dcterms:W3CDTF">2024-10-01T23:34:47Z</dcterms:created>
  <dcterms:modified xsi:type="dcterms:W3CDTF">2024-10-03T02:46:26Z</dcterms:modified>
</cp:coreProperties>
</file>